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10" r:id="rId4"/>
    <p:sldMasterId id="2147484670" r:id="rId5"/>
    <p:sldMasterId id="2147484730" r:id="rId6"/>
  </p:sldMasterIdLst>
  <p:notesMasterIdLst>
    <p:notesMasterId r:id="rId16"/>
  </p:notesMasterIdLst>
  <p:handoutMasterIdLst>
    <p:handoutMasterId r:id="rId17"/>
  </p:handoutMasterIdLst>
  <p:sldIdLst>
    <p:sldId id="263" r:id="rId7"/>
    <p:sldId id="783" r:id="rId8"/>
    <p:sldId id="784" r:id="rId9"/>
    <p:sldId id="782" r:id="rId10"/>
    <p:sldId id="790" r:id="rId11"/>
    <p:sldId id="785" r:id="rId12"/>
    <p:sldId id="786" r:id="rId13"/>
    <p:sldId id="787" r:id="rId14"/>
    <p:sldId id="78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B0"/>
    <a:srgbClr val="3F5564"/>
    <a:srgbClr val="0077BC"/>
    <a:srgbClr val="D53878"/>
    <a:srgbClr val="008391"/>
    <a:srgbClr val="FBF2B4"/>
    <a:srgbClr val="F0CD50"/>
    <a:srgbClr val="4675B7"/>
    <a:srgbClr val="DBD1E6"/>
    <a:srgbClr val="D2D8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6807" autoAdjust="0"/>
  </p:normalViewPr>
  <p:slideViewPr>
    <p:cSldViewPr snapToGrid="0">
      <p:cViewPr varScale="1">
        <p:scale>
          <a:sx n="54" d="100"/>
          <a:sy n="54" d="100"/>
        </p:scale>
        <p:origin x="91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36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B2ADC5-8E1B-49EC-9CE2-4F9F609BC6F2}" type="doc">
      <dgm:prSet loTypeId="urn:microsoft.com/office/officeart/2005/8/layout/vList3" loCatId="list" qsTypeId="urn:microsoft.com/office/officeart/2005/8/quickstyle/simple1" qsCatId="simple" csTypeId="urn:microsoft.com/office/officeart/2005/8/colors/accent0_3" csCatId="mainScheme" phldr="1"/>
      <dgm:spPr/>
    </dgm:pt>
    <dgm:pt modelId="{9FFA0197-AE10-4CC2-997B-2A7C3FCE2135}">
      <dgm:prSet phldrT="[Text]" custT="1"/>
      <dgm:spPr/>
      <dgm:t>
        <a:bodyPr/>
        <a:lstStyle/>
        <a:p>
          <a:r>
            <a:rPr lang="sv-SE" sz="24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Lagen ställer krav på att det finns spårbarhet. Olovligt intrång är straffbart enligt brottsbalken och polisanmäls.</a:t>
          </a:r>
          <a:endParaRPr lang="sv-SE" sz="2400"/>
        </a:p>
      </dgm:t>
    </dgm:pt>
    <dgm:pt modelId="{72B08F10-9B9B-4DDD-84D8-989434A1B375}" type="parTrans" cxnId="{A27ADDDA-75EC-4700-8FF4-1A6642F11219}">
      <dgm:prSet/>
      <dgm:spPr/>
      <dgm:t>
        <a:bodyPr/>
        <a:lstStyle/>
        <a:p>
          <a:endParaRPr lang="sv-SE"/>
        </a:p>
      </dgm:t>
    </dgm:pt>
    <dgm:pt modelId="{3B22B5AB-D073-450A-870F-F64E1073EDFC}" type="sibTrans" cxnId="{A27ADDDA-75EC-4700-8FF4-1A6642F11219}">
      <dgm:prSet/>
      <dgm:spPr/>
      <dgm:t>
        <a:bodyPr/>
        <a:lstStyle/>
        <a:p>
          <a:endParaRPr lang="sv-SE"/>
        </a:p>
      </dgm:t>
    </dgm:pt>
    <dgm:pt modelId="{DC5EF187-7E46-45F2-85FE-090E9C81F33A}">
      <dgm:prSet phldrT="[Text]" custT="1"/>
      <dgm:spPr/>
      <dgm:t>
        <a:bodyPr/>
        <a:lstStyle/>
        <a:p>
          <a:r>
            <a:rPr lang="sv-SE" sz="24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Loggranskning genomförs för att säkerställa att tillgång till patientuppgifter används enligt gällande författning och regelverk. </a:t>
          </a:r>
          <a:endParaRPr lang="sv-SE" sz="2400"/>
        </a:p>
      </dgm:t>
    </dgm:pt>
    <dgm:pt modelId="{58221DF3-6D03-4198-907A-1C5238637493}" type="parTrans" cxnId="{81664292-D120-4F08-831F-8ABCC7AABBE3}">
      <dgm:prSet/>
      <dgm:spPr/>
      <dgm:t>
        <a:bodyPr/>
        <a:lstStyle/>
        <a:p>
          <a:endParaRPr lang="sv-SE"/>
        </a:p>
      </dgm:t>
    </dgm:pt>
    <dgm:pt modelId="{4D101558-4F2C-44C0-9C21-2B5FAC458AE4}" type="sibTrans" cxnId="{81664292-D120-4F08-831F-8ABCC7AABBE3}">
      <dgm:prSet/>
      <dgm:spPr/>
      <dgm:t>
        <a:bodyPr/>
        <a:lstStyle/>
        <a:p>
          <a:endParaRPr lang="sv-SE"/>
        </a:p>
      </dgm:t>
    </dgm:pt>
    <dgm:pt modelId="{27DB56A6-3E4B-46EC-B954-6218A12CA6AE}" type="pres">
      <dgm:prSet presAssocID="{A8B2ADC5-8E1B-49EC-9CE2-4F9F609BC6F2}" presName="linearFlow" presStyleCnt="0">
        <dgm:presLayoutVars>
          <dgm:dir/>
          <dgm:resizeHandles val="exact"/>
        </dgm:presLayoutVars>
      </dgm:prSet>
      <dgm:spPr/>
    </dgm:pt>
    <dgm:pt modelId="{AA9F5048-6124-4118-A362-AEC63221FDC0}" type="pres">
      <dgm:prSet presAssocID="{9FFA0197-AE10-4CC2-997B-2A7C3FCE2135}" presName="composite" presStyleCnt="0"/>
      <dgm:spPr/>
    </dgm:pt>
    <dgm:pt modelId="{B809B5CB-D2C5-4266-A74B-5650A7C5927C}" type="pres">
      <dgm:prSet presAssocID="{9FFA0197-AE10-4CC2-997B-2A7C3FCE2135}" presName="imgShp" presStyleLbl="fgImgPlace1" presStyleIdx="0" presStyleCnt="2" custLinFactNeighborX="-7301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8575">
          <a:solidFill>
            <a:schemeClr val="bg2"/>
          </a:solidFill>
        </a:ln>
      </dgm:spPr>
      <dgm:extLst>
        <a:ext uri="{E40237B7-FDA0-4F09-8148-C483321AD2D9}">
          <dgm14:cNvPr xmlns:dgm14="http://schemas.microsoft.com/office/drawing/2010/diagram" id="0" name="" descr="Rättvisans vågskålar kontur"/>
        </a:ext>
      </dgm:extLst>
    </dgm:pt>
    <dgm:pt modelId="{A852C109-579E-4EF0-93B1-4D9E7A37C557}" type="pres">
      <dgm:prSet presAssocID="{9FFA0197-AE10-4CC2-997B-2A7C3FCE2135}" presName="txShp" presStyleLbl="node1" presStyleIdx="0" presStyleCnt="2" custScaleX="128671" custLinFactNeighborX="13457">
        <dgm:presLayoutVars>
          <dgm:bulletEnabled val="1"/>
        </dgm:presLayoutVars>
      </dgm:prSet>
      <dgm:spPr/>
    </dgm:pt>
    <dgm:pt modelId="{882090E5-48B9-498F-B616-A67432AFC888}" type="pres">
      <dgm:prSet presAssocID="{3B22B5AB-D073-450A-870F-F64E1073EDFC}" presName="spacing" presStyleCnt="0"/>
      <dgm:spPr/>
    </dgm:pt>
    <dgm:pt modelId="{2A365A6E-EF69-442D-9F67-034336C7C217}" type="pres">
      <dgm:prSet presAssocID="{DC5EF187-7E46-45F2-85FE-090E9C81F33A}" presName="composite" presStyleCnt="0"/>
      <dgm:spPr/>
    </dgm:pt>
    <dgm:pt modelId="{D7CB2668-53E3-4FB0-8243-5CE3513AFD4C}" type="pres">
      <dgm:prSet presAssocID="{DC5EF187-7E46-45F2-85FE-090E9C81F33A}" presName="imgShp" presStyleLbl="fgImgPlace1" presStyleIdx="1" presStyleCnt="2" custLinFactNeighborX="-73012" custLinFactNeighborY="-3800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8575">
          <a:solidFill>
            <a:schemeClr val="bg2"/>
          </a:solidFill>
        </a:ln>
      </dgm:spPr>
      <dgm:extLst>
        <a:ext uri="{E40237B7-FDA0-4F09-8148-C483321AD2D9}">
          <dgm14:cNvPr xmlns:dgm14="http://schemas.microsoft.com/office/drawing/2010/diagram" id="0" name="" descr="Förstoringsglas kontur"/>
        </a:ext>
      </dgm:extLst>
    </dgm:pt>
    <dgm:pt modelId="{3311D51F-7665-4091-9F92-1667BB80724C}" type="pres">
      <dgm:prSet presAssocID="{DC5EF187-7E46-45F2-85FE-090E9C81F33A}" presName="txShp" presStyleLbl="node1" presStyleIdx="1" presStyleCnt="2" custScaleX="128955" custLinFactNeighborX="10853" custLinFactNeighborY="-3800">
        <dgm:presLayoutVars>
          <dgm:bulletEnabled val="1"/>
        </dgm:presLayoutVars>
      </dgm:prSet>
      <dgm:spPr/>
    </dgm:pt>
  </dgm:ptLst>
  <dgm:cxnLst>
    <dgm:cxn modelId="{7211CB32-4DDC-4D14-B57D-6350477FDC21}" type="presOf" srcId="{DC5EF187-7E46-45F2-85FE-090E9C81F33A}" destId="{3311D51F-7665-4091-9F92-1667BB80724C}" srcOrd="0" destOrd="0" presId="urn:microsoft.com/office/officeart/2005/8/layout/vList3"/>
    <dgm:cxn modelId="{5A12C18E-424D-482B-A046-917781569AB0}" type="presOf" srcId="{9FFA0197-AE10-4CC2-997B-2A7C3FCE2135}" destId="{A852C109-579E-4EF0-93B1-4D9E7A37C557}" srcOrd="0" destOrd="0" presId="urn:microsoft.com/office/officeart/2005/8/layout/vList3"/>
    <dgm:cxn modelId="{81664292-D120-4F08-831F-8ABCC7AABBE3}" srcId="{A8B2ADC5-8E1B-49EC-9CE2-4F9F609BC6F2}" destId="{DC5EF187-7E46-45F2-85FE-090E9C81F33A}" srcOrd="1" destOrd="0" parTransId="{58221DF3-6D03-4198-907A-1C5238637493}" sibTransId="{4D101558-4F2C-44C0-9C21-2B5FAC458AE4}"/>
    <dgm:cxn modelId="{5499BE9C-73E1-410D-AFD9-7B0E20C8A9BA}" type="presOf" srcId="{A8B2ADC5-8E1B-49EC-9CE2-4F9F609BC6F2}" destId="{27DB56A6-3E4B-46EC-B954-6218A12CA6AE}" srcOrd="0" destOrd="0" presId="urn:microsoft.com/office/officeart/2005/8/layout/vList3"/>
    <dgm:cxn modelId="{A27ADDDA-75EC-4700-8FF4-1A6642F11219}" srcId="{A8B2ADC5-8E1B-49EC-9CE2-4F9F609BC6F2}" destId="{9FFA0197-AE10-4CC2-997B-2A7C3FCE2135}" srcOrd="0" destOrd="0" parTransId="{72B08F10-9B9B-4DDD-84D8-989434A1B375}" sibTransId="{3B22B5AB-D073-450A-870F-F64E1073EDFC}"/>
    <dgm:cxn modelId="{DED31F08-8B3A-45B5-AD3C-7A5377886EB5}" type="presParOf" srcId="{27DB56A6-3E4B-46EC-B954-6218A12CA6AE}" destId="{AA9F5048-6124-4118-A362-AEC63221FDC0}" srcOrd="0" destOrd="0" presId="urn:microsoft.com/office/officeart/2005/8/layout/vList3"/>
    <dgm:cxn modelId="{A36A9434-F120-45D7-851F-1408482AA8EC}" type="presParOf" srcId="{AA9F5048-6124-4118-A362-AEC63221FDC0}" destId="{B809B5CB-D2C5-4266-A74B-5650A7C5927C}" srcOrd="0" destOrd="0" presId="urn:microsoft.com/office/officeart/2005/8/layout/vList3"/>
    <dgm:cxn modelId="{582461B7-78A8-4432-B485-BA9356AED3E5}" type="presParOf" srcId="{AA9F5048-6124-4118-A362-AEC63221FDC0}" destId="{A852C109-579E-4EF0-93B1-4D9E7A37C557}" srcOrd="1" destOrd="0" presId="urn:microsoft.com/office/officeart/2005/8/layout/vList3"/>
    <dgm:cxn modelId="{C0FA6FCB-D457-4DD1-AA6E-2BBB552BFCB5}" type="presParOf" srcId="{27DB56A6-3E4B-46EC-B954-6218A12CA6AE}" destId="{882090E5-48B9-498F-B616-A67432AFC888}" srcOrd="1" destOrd="0" presId="urn:microsoft.com/office/officeart/2005/8/layout/vList3"/>
    <dgm:cxn modelId="{B71A3ED0-FCF9-499E-8837-004DD4CFFCFA}" type="presParOf" srcId="{27DB56A6-3E4B-46EC-B954-6218A12CA6AE}" destId="{2A365A6E-EF69-442D-9F67-034336C7C217}" srcOrd="2" destOrd="0" presId="urn:microsoft.com/office/officeart/2005/8/layout/vList3"/>
    <dgm:cxn modelId="{917BFEBA-9BF4-4AF9-8848-22FF4392A52E}" type="presParOf" srcId="{2A365A6E-EF69-442D-9F67-034336C7C217}" destId="{D7CB2668-53E3-4FB0-8243-5CE3513AFD4C}" srcOrd="0" destOrd="0" presId="urn:microsoft.com/office/officeart/2005/8/layout/vList3"/>
    <dgm:cxn modelId="{8E5AEAE8-3894-4AA7-83F3-6689F9B0E0E0}" type="presParOf" srcId="{2A365A6E-EF69-442D-9F67-034336C7C217}" destId="{3311D51F-7665-4091-9F92-1667BB80724C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5FDCC5-35D4-48FE-9F13-077DBD396B10}" type="doc">
      <dgm:prSet loTypeId="urn:microsoft.com/office/officeart/2005/8/layout/vList4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sv-SE"/>
        </a:p>
      </dgm:t>
    </dgm:pt>
    <dgm:pt modelId="{687B8373-55C9-4100-BC30-F5DF00D9FBA6}">
      <dgm:prSet phldrT="[Text]" custT="1"/>
      <dgm:spPr/>
      <dgm:t>
        <a:bodyPr/>
        <a:lstStyle/>
        <a:p>
          <a:r>
            <a:rPr lang="sv-SE" sz="3200"/>
            <a:t>Har du rätt att ta del av informationen? </a:t>
          </a:r>
        </a:p>
      </dgm:t>
    </dgm:pt>
    <dgm:pt modelId="{508AD154-F387-4EDC-BB82-0285D3B1CD70}" type="parTrans" cxnId="{628BD398-3A63-400C-9C7B-0B5713546C5A}">
      <dgm:prSet/>
      <dgm:spPr/>
      <dgm:t>
        <a:bodyPr/>
        <a:lstStyle/>
        <a:p>
          <a:endParaRPr lang="sv-SE"/>
        </a:p>
      </dgm:t>
    </dgm:pt>
    <dgm:pt modelId="{8F18F9F6-F8EF-402A-92B4-33B619F52C5D}" type="sibTrans" cxnId="{628BD398-3A63-400C-9C7B-0B5713546C5A}">
      <dgm:prSet/>
      <dgm:spPr/>
      <dgm:t>
        <a:bodyPr/>
        <a:lstStyle/>
        <a:p>
          <a:endParaRPr lang="sv-SE"/>
        </a:p>
      </dgm:t>
    </dgm:pt>
    <dgm:pt modelId="{0E3F00D3-FC19-404E-90C7-25348C72CFA1}">
      <dgm:prSet phldrT="[Text]" custT="1"/>
      <dgm:spPr/>
      <dgm:t>
        <a:bodyPr/>
        <a:lstStyle/>
        <a:p>
          <a:r>
            <a:rPr lang="sv-SE" sz="3200"/>
            <a:t>Är du i tjänst när du öppnar journalen?</a:t>
          </a:r>
        </a:p>
      </dgm:t>
    </dgm:pt>
    <dgm:pt modelId="{EF082F58-C56B-4214-BC4D-137EE6341B8D}" type="parTrans" cxnId="{6A785105-C2BA-4C1E-802A-D4D4297F2743}">
      <dgm:prSet/>
      <dgm:spPr/>
      <dgm:t>
        <a:bodyPr/>
        <a:lstStyle/>
        <a:p>
          <a:endParaRPr lang="sv-SE"/>
        </a:p>
      </dgm:t>
    </dgm:pt>
    <dgm:pt modelId="{DE887647-D00D-44A7-9866-7F54E9068904}" type="sibTrans" cxnId="{6A785105-C2BA-4C1E-802A-D4D4297F2743}">
      <dgm:prSet/>
      <dgm:spPr/>
      <dgm:t>
        <a:bodyPr/>
        <a:lstStyle/>
        <a:p>
          <a:endParaRPr lang="sv-SE"/>
        </a:p>
      </dgm:t>
    </dgm:pt>
    <dgm:pt modelId="{5A4FE27F-937F-430C-B06D-5D89AFF734E1}">
      <dgm:prSet phldrT="[Text]" custT="1"/>
      <dgm:spPr/>
      <dgm:t>
        <a:bodyPr/>
        <a:lstStyle/>
        <a:p>
          <a:r>
            <a:rPr lang="sv-SE" sz="1800"/>
            <a:t>Har du en aktiv vårdrelation med patienten?</a:t>
          </a:r>
        </a:p>
      </dgm:t>
    </dgm:pt>
    <dgm:pt modelId="{F3D784E9-3A76-43CF-B5ED-BE305856E478}" type="sibTrans" cxnId="{261BF36F-3A7D-4F7D-BE28-78C89A2EB64A}">
      <dgm:prSet/>
      <dgm:spPr/>
      <dgm:t>
        <a:bodyPr/>
        <a:lstStyle/>
        <a:p>
          <a:endParaRPr lang="sv-SE"/>
        </a:p>
      </dgm:t>
    </dgm:pt>
    <dgm:pt modelId="{9DCB6097-1C99-4693-8661-5721F640760C}" type="parTrans" cxnId="{261BF36F-3A7D-4F7D-BE28-78C89A2EB64A}">
      <dgm:prSet/>
      <dgm:spPr/>
      <dgm:t>
        <a:bodyPr/>
        <a:lstStyle/>
        <a:p>
          <a:endParaRPr lang="sv-SE"/>
        </a:p>
      </dgm:t>
    </dgm:pt>
    <dgm:pt modelId="{DC5E7B25-D185-493B-BB24-86D6CD9C2E2D}">
      <dgm:prSet custT="1"/>
      <dgm:spPr/>
      <dgm:t>
        <a:bodyPr/>
        <a:lstStyle/>
        <a:p>
          <a:r>
            <a:rPr lang="sv-SE" sz="1800"/>
            <a:t>Behöver du öppna journalen för att kunna utföra ditt patientarbete?</a:t>
          </a:r>
        </a:p>
      </dgm:t>
    </dgm:pt>
    <dgm:pt modelId="{9F07B1C6-D961-4B07-9372-8E90240FC9C5}" type="sibTrans" cxnId="{939BF74D-3F09-4D7A-B396-A8597A17FED7}">
      <dgm:prSet/>
      <dgm:spPr/>
      <dgm:t>
        <a:bodyPr/>
        <a:lstStyle/>
        <a:p>
          <a:endParaRPr lang="sv-SE"/>
        </a:p>
      </dgm:t>
    </dgm:pt>
    <dgm:pt modelId="{D9934643-ABE6-4006-9270-E83244F84FFA}" type="parTrans" cxnId="{939BF74D-3F09-4D7A-B396-A8597A17FED7}">
      <dgm:prSet/>
      <dgm:spPr/>
      <dgm:t>
        <a:bodyPr/>
        <a:lstStyle/>
        <a:p>
          <a:endParaRPr lang="sv-SE"/>
        </a:p>
      </dgm:t>
    </dgm:pt>
    <dgm:pt modelId="{CFB83F40-E549-4766-B7CF-6FFC92FF88D8}">
      <dgm:prSet custT="1"/>
      <dgm:spPr/>
      <dgm:t>
        <a:bodyPr/>
        <a:lstStyle/>
        <a:p>
          <a:r>
            <a:rPr lang="sv-SE" sz="1800"/>
            <a:t>Har du en roll som innebär att du behöver öppna journaler där du inte har direkt vårdrelation?</a:t>
          </a:r>
        </a:p>
      </dgm:t>
    </dgm:pt>
    <dgm:pt modelId="{27B2F016-2683-43AC-B1FD-6D4EC504A996}" type="sibTrans" cxnId="{AF820B4B-A7DE-462B-996D-1A313B8987A9}">
      <dgm:prSet/>
      <dgm:spPr/>
      <dgm:t>
        <a:bodyPr/>
        <a:lstStyle/>
        <a:p>
          <a:endParaRPr lang="sv-SE"/>
        </a:p>
      </dgm:t>
    </dgm:pt>
    <dgm:pt modelId="{7471DEB4-DC4A-47AC-88D2-8DA972549F11}" type="parTrans" cxnId="{AF820B4B-A7DE-462B-996D-1A313B8987A9}">
      <dgm:prSet/>
      <dgm:spPr/>
      <dgm:t>
        <a:bodyPr/>
        <a:lstStyle/>
        <a:p>
          <a:endParaRPr lang="sv-SE"/>
        </a:p>
      </dgm:t>
    </dgm:pt>
    <dgm:pt modelId="{4BFD5E8D-4C70-420A-BD5A-2F3B02BE9609}" type="pres">
      <dgm:prSet presAssocID="{D95FDCC5-35D4-48FE-9F13-077DBD396B10}" presName="linear" presStyleCnt="0">
        <dgm:presLayoutVars>
          <dgm:dir/>
          <dgm:resizeHandles val="exact"/>
        </dgm:presLayoutVars>
      </dgm:prSet>
      <dgm:spPr/>
    </dgm:pt>
    <dgm:pt modelId="{DC03CAC8-4251-43F7-B770-D86352E4ECD8}" type="pres">
      <dgm:prSet presAssocID="{687B8373-55C9-4100-BC30-F5DF00D9FBA6}" presName="comp" presStyleCnt="0"/>
      <dgm:spPr/>
    </dgm:pt>
    <dgm:pt modelId="{B2E7B868-117E-45B3-9C7B-CD7CFC8C6489}" type="pres">
      <dgm:prSet presAssocID="{687B8373-55C9-4100-BC30-F5DF00D9FBA6}" presName="box" presStyleLbl="node1" presStyleIdx="0" presStyleCnt="2" custScaleY="132340" custLinFactNeighborY="541"/>
      <dgm:spPr/>
    </dgm:pt>
    <dgm:pt modelId="{34399452-E956-4CAB-BF93-88425C80CDF5}" type="pres">
      <dgm:prSet presAssocID="{687B8373-55C9-4100-BC30-F5DF00D9FBA6}" presName="img" presStyleLbl="fgImgPlace1" presStyleIdx="0" presStyleCnt="2" custScaleX="67004" custScaleY="83042" custLinFactNeighborX="-7755" custLinFactNeighborY="817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12000" b="-12000"/>
          </a:stretch>
        </a:blipFill>
      </dgm:spPr>
      <dgm:extLst>
        <a:ext uri="{E40237B7-FDA0-4F09-8148-C483321AD2D9}">
          <dgm14:cNvPr xmlns:dgm14="http://schemas.microsoft.com/office/drawing/2010/diagram" id="0" name="" descr="Adressbok kontur"/>
        </a:ext>
      </dgm:extLst>
    </dgm:pt>
    <dgm:pt modelId="{B7A54F7A-1091-4BB2-8CF8-1CC4FD1087EA}" type="pres">
      <dgm:prSet presAssocID="{687B8373-55C9-4100-BC30-F5DF00D9FBA6}" presName="text" presStyleLbl="node1" presStyleIdx="0" presStyleCnt="2">
        <dgm:presLayoutVars>
          <dgm:bulletEnabled val="1"/>
        </dgm:presLayoutVars>
      </dgm:prSet>
      <dgm:spPr/>
    </dgm:pt>
    <dgm:pt modelId="{9E840B5E-92FD-4FC6-A3B1-9FEF4147E68B}" type="pres">
      <dgm:prSet presAssocID="{8F18F9F6-F8EF-402A-92B4-33B619F52C5D}" presName="spacer" presStyleCnt="0"/>
      <dgm:spPr/>
    </dgm:pt>
    <dgm:pt modelId="{8FECC39E-7DEA-4E69-A982-DFF7BC36D803}" type="pres">
      <dgm:prSet presAssocID="{0E3F00D3-FC19-404E-90C7-25348C72CFA1}" presName="comp" presStyleCnt="0"/>
      <dgm:spPr/>
    </dgm:pt>
    <dgm:pt modelId="{A75BF78D-7FF1-4648-A1CB-B143716A0EE2}" type="pres">
      <dgm:prSet presAssocID="{0E3F00D3-FC19-404E-90C7-25348C72CFA1}" presName="box" presStyleLbl="node1" presStyleIdx="1" presStyleCnt="2"/>
      <dgm:spPr/>
    </dgm:pt>
    <dgm:pt modelId="{3F57049F-AD29-4612-821B-2FA512357ADC}" type="pres">
      <dgm:prSet presAssocID="{0E3F00D3-FC19-404E-90C7-25348C72CFA1}" presName="img" presStyleLbl="fgImgPlace1" presStyleIdx="1" presStyleCnt="2" custScaleX="69475" custScaleY="87037" custLinFactNeighborX="-6488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11000" b="-11000"/>
          </a:stretch>
        </a:blipFill>
      </dgm:spPr>
      <dgm:extLst>
        <a:ext uri="{E40237B7-FDA0-4F09-8148-C483321AD2D9}">
          <dgm14:cNvPr xmlns:dgm14="http://schemas.microsoft.com/office/drawing/2010/diagram" id="0" name="" descr="Klocka kontur"/>
        </a:ext>
      </dgm:extLst>
    </dgm:pt>
    <dgm:pt modelId="{DF074129-0AAF-4F88-A014-95734B623ED5}" type="pres">
      <dgm:prSet presAssocID="{0E3F00D3-FC19-404E-90C7-25348C72CFA1}" presName="text" presStyleLbl="node1" presStyleIdx="1" presStyleCnt="2">
        <dgm:presLayoutVars>
          <dgm:bulletEnabled val="1"/>
        </dgm:presLayoutVars>
      </dgm:prSet>
      <dgm:spPr/>
    </dgm:pt>
  </dgm:ptLst>
  <dgm:cxnLst>
    <dgm:cxn modelId="{6A785105-C2BA-4C1E-802A-D4D4297F2743}" srcId="{D95FDCC5-35D4-48FE-9F13-077DBD396B10}" destId="{0E3F00D3-FC19-404E-90C7-25348C72CFA1}" srcOrd="1" destOrd="0" parTransId="{EF082F58-C56B-4214-BC4D-137EE6341B8D}" sibTransId="{DE887647-D00D-44A7-9866-7F54E9068904}"/>
    <dgm:cxn modelId="{8743FB0D-9C0C-49E2-B75D-211B4E0E9A2F}" type="presOf" srcId="{D95FDCC5-35D4-48FE-9F13-077DBD396B10}" destId="{4BFD5E8D-4C70-420A-BD5A-2F3B02BE9609}" srcOrd="0" destOrd="0" presId="urn:microsoft.com/office/officeart/2005/8/layout/vList4"/>
    <dgm:cxn modelId="{FF8E8B1A-CAC9-4AAB-8A39-FA0CE2AAEF6A}" type="presOf" srcId="{0E3F00D3-FC19-404E-90C7-25348C72CFA1}" destId="{A75BF78D-7FF1-4648-A1CB-B143716A0EE2}" srcOrd="0" destOrd="0" presId="urn:microsoft.com/office/officeart/2005/8/layout/vList4"/>
    <dgm:cxn modelId="{E756123E-0C2A-441F-AEB9-42BD04C9B931}" type="presOf" srcId="{CFB83F40-E549-4766-B7CF-6FFC92FF88D8}" destId="{B7A54F7A-1091-4BB2-8CF8-1CC4FD1087EA}" srcOrd="1" destOrd="3" presId="urn:microsoft.com/office/officeart/2005/8/layout/vList4"/>
    <dgm:cxn modelId="{AF820B4B-A7DE-462B-996D-1A313B8987A9}" srcId="{687B8373-55C9-4100-BC30-F5DF00D9FBA6}" destId="{CFB83F40-E549-4766-B7CF-6FFC92FF88D8}" srcOrd="2" destOrd="0" parTransId="{7471DEB4-DC4A-47AC-88D2-8DA972549F11}" sibTransId="{27B2F016-2683-43AC-B1FD-6D4EC504A996}"/>
    <dgm:cxn modelId="{939BF74D-3F09-4D7A-B396-A8597A17FED7}" srcId="{687B8373-55C9-4100-BC30-F5DF00D9FBA6}" destId="{DC5E7B25-D185-493B-BB24-86D6CD9C2E2D}" srcOrd="1" destOrd="0" parTransId="{D9934643-ABE6-4006-9270-E83244F84FFA}" sibTransId="{9F07B1C6-D961-4B07-9372-8E90240FC9C5}"/>
    <dgm:cxn modelId="{261BF36F-3A7D-4F7D-BE28-78C89A2EB64A}" srcId="{687B8373-55C9-4100-BC30-F5DF00D9FBA6}" destId="{5A4FE27F-937F-430C-B06D-5D89AFF734E1}" srcOrd="0" destOrd="0" parTransId="{9DCB6097-1C99-4693-8661-5721F640760C}" sibTransId="{F3D784E9-3A76-43CF-B5ED-BE305856E478}"/>
    <dgm:cxn modelId="{DDE76D7A-A300-42CC-ADFF-2666F0102BD2}" type="presOf" srcId="{5A4FE27F-937F-430C-B06D-5D89AFF734E1}" destId="{B2E7B868-117E-45B3-9C7B-CD7CFC8C6489}" srcOrd="0" destOrd="1" presId="urn:microsoft.com/office/officeart/2005/8/layout/vList4"/>
    <dgm:cxn modelId="{816AE28D-0BA2-47F0-9EF6-F077792A6F1A}" type="presOf" srcId="{5A4FE27F-937F-430C-B06D-5D89AFF734E1}" destId="{B7A54F7A-1091-4BB2-8CF8-1CC4FD1087EA}" srcOrd="1" destOrd="1" presId="urn:microsoft.com/office/officeart/2005/8/layout/vList4"/>
    <dgm:cxn modelId="{628BD398-3A63-400C-9C7B-0B5713546C5A}" srcId="{D95FDCC5-35D4-48FE-9F13-077DBD396B10}" destId="{687B8373-55C9-4100-BC30-F5DF00D9FBA6}" srcOrd="0" destOrd="0" parTransId="{508AD154-F387-4EDC-BB82-0285D3B1CD70}" sibTransId="{8F18F9F6-F8EF-402A-92B4-33B619F52C5D}"/>
    <dgm:cxn modelId="{087CF79F-47E7-4F4C-931E-036E7120423B}" type="presOf" srcId="{CFB83F40-E549-4766-B7CF-6FFC92FF88D8}" destId="{B2E7B868-117E-45B3-9C7B-CD7CFC8C6489}" srcOrd="0" destOrd="3" presId="urn:microsoft.com/office/officeart/2005/8/layout/vList4"/>
    <dgm:cxn modelId="{EBC811C8-4ECD-477C-B4B8-F2C32E93468C}" type="presOf" srcId="{0E3F00D3-FC19-404E-90C7-25348C72CFA1}" destId="{DF074129-0AAF-4F88-A014-95734B623ED5}" srcOrd="1" destOrd="0" presId="urn:microsoft.com/office/officeart/2005/8/layout/vList4"/>
    <dgm:cxn modelId="{618F51D3-3263-4174-BA77-000D931BF7BC}" type="presOf" srcId="{687B8373-55C9-4100-BC30-F5DF00D9FBA6}" destId="{B2E7B868-117E-45B3-9C7B-CD7CFC8C6489}" srcOrd="0" destOrd="0" presId="urn:microsoft.com/office/officeart/2005/8/layout/vList4"/>
    <dgm:cxn modelId="{4E98B7DD-22E8-4784-A363-5C001198DB73}" type="presOf" srcId="{DC5E7B25-D185-493B-BB24-86D6CD9C2E2D}" destId="{B2E7B868-117E-45B3-9C7B-CD7CFC8C6489}" srcOrd="0" destOrd="2" presId="urn:microsoft.com/office/officeart/2005/8/layout/vList4"/>
    <dgm:cxn modelId="{2BDA7CE5-154B-4C7A-8B3F-09D1A998512E}" type="presOf" srcId="{687B8373-55C9-4100-BC30-F5DF00D9FBA6}" destId="{B7A54F7A-1091-4BB2-8CF8-1CC4FD1087EA}" srcOrd="1" destOrd="0" presId="urn:microsoft.com/office/officeart/2005/8/layout/vList4"/>
    <dgm:cxn modelId="{D71551F0-1872-4B5D-834F-B25B9B3E9E92}" type="presOf" srcId="{DC5E7B25-D185-493B-BB24-86D6CD9C2E2D}" destId="{B7A54F7A-1091-4BB2-8CF8-1CC4FD1087EA}" srcOrd="1" destOrd="2" presId="urn:microsoft.com/office/officeart/2005/8/layout/vList4"/>
    <dgm:cxn modelId="{F8625297-AF86-4AB6-8783-464D4A22D6BF}" type="presParOf" srcId="{4BFD5E8D-4C70-420A-BD5A-2F3B02BE9609}" destId="{DC03CAC8-4251-43F7-B770-D86352E4ECD8}" srcOrd="0" destOrd="0" presId="urn:microsoft.com/office/officeart/2005/8/layout/vList4"/>
    <dgm:cxn modelId="{680CBD03-E9A3-4060-A73B-7797E7BFC2B2}" type="presParOf" srcId="{DC03CAC8-4251-43F7-B770-D86352E4ECD8}" destId="{B2E7B868-117E-45B3-9C7B-CD7CFC8C6489}" srcOrd="0" destOrd="0" presId="urn:microsoft.com/office/officeart/2005/8/layout/vList4"/>
    <dgm:cxn modelId="{1B99BE21-5BCB-44AE-BB1D-2E212C453659}" type="presParOf" srcId="{DC03CAC8-4251-43F7-B770-D86352E4ECD8}" destId="{34399452-E956-4CAB-BF93-88425C80CDF5}" srcOrd="1" destOrd="0" presId="urn:microsoft.com/office/officeart/2005/8/layout/vList4"/>
    <dgm:cxn modelId="{C4CBD3E0-9D3B-49D4-9B02-56AC508F42BF}" type="presParOf" srcId="{DC03CAC8-4251-43F7-B770-D86352E4ECD8}" destId="{B7A54F7A-1091-4BB2-8CF8-1CC4FD1087EA}" srcOrd="2" destOrd="0" presId="urn:microsoft.com/office/officeart/2005/8/layout/vList4"/>
    <dgm:cxn modelId="{7EC1348D-EA55-44D7-9468-011DF9568FC6}" type="presParOf" srcId="{4BFD5E8D-4C70-420A-BD5A-2F3B02BE9609}" destId="{9E840B5E-92FD-4FC6-A3B1-9FEF4147E68B}" srcOrd="1" destOrd="0" presId="urn:microsoft.com/office/officeart/2005/8/layout/vList4"/>
    <dgm:cxn modelId="{6E01CB65-CCE3-42C6-B061-77F46D1CB7C9}" type="presParOf" srcId="{4BFD5E8D-4C70-420A-BD5A-2F3B02BE9609}" destId="{8FECC39E-7DEA-4E69-A982-DFF7BC36D803}" srcOrd="2" destOrd="0" presId="urn:microsoft.com/office/officeart/2005/8/layout/vList4"/>
    <dgm:cxn modelId="{69FD99E5-DB2D-4319-BC36-4607F9C2BBC7}" type="presParOf" srcId="{8FECC39E-7DEA-4E69-A982-DFF7BC36D803}" destId="{A75BF78D-7FF1-4648-A1CB-B143716A0EE2}" srcOrd="0" destOrd="0" presId="urn:microsoft.com/office/officeart/2005/8/layout/vList4"/>
    <dgm:cxn modelId="{3F584BEC-9582-4BDA-83C7-8EC64B662E5F}" type="presParOf" srcId="{8FECC39E-7DEA-4E69-A982-DFF7BC36D803}" destId="{3F57049F-AD29-4612-821B-2FA512357ADC}" srcOrd="1" destOrd="0" presId="urn:microsoft.com/office/officeart/2005/8/layout/vList4"/>
    <dgm:cxn modelId="{D8F15D7E-8B85-49A7-9E7C-5165F23EACBB}" type="presParOf" srcId="{8FECC39E-7DEA-4E69-A982-DFF7BC36D803}" destId="{DF074129-0AAF-4F88-A014-95734B623ED5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2F6CC6E-4048-4FFC-A25A-621F06709738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sv-SE"/>
        </a:p>
      </dgm:t>
    </dgm:pt>
    <dgm:pt modelId="{36E2D977-1675-4E2E-B1C4-6F00EB166550}">
      <dgm:prSet phldrT="[Text]"/>
      <dgm:spPr/>
      <dgm:t>
        <a:bodyPr/>
        <a:lstStyle/>
        <a:p>
          <a:r>
            <a:rPr lang="sv-SE"/>
            <a:t>För medarbetarens skull</a:t>
          </a:r>
        </a:p>
      </dgm:t>
    </dgm:pt>
    <dgm:pt modelId="{07D02509-ABD2-444C-8623-61C8A765C9EC}" type="parTrans" cxnId="{31AFC903-664B-4AC0-8C97-E8DFEBDE1C0D}">
      <dgm:prSet/>
      <dgm:spPr/>
      <dgm:t>
        <a:bodyPr/>
        <a:lstStyle/>
        <a:p>
          <a:endParaRPr lang="sv-SE"/>
        </a:p>
      </dgm:t>
    </dgm:pt>
    <dgm:pt modelId="{4257BBE9-8AC9-401E-8F8F-7BEACB922096}" type="sibTrans" cxnId="{31AFC903-664B-4AC0-8C97-E8DFEBDE1C0D}">
      <dgm:prSet/>
      <dgm:spPr/>
      <dgm:t>
        <a:bodyPr/>
        <a:lstStyle/>
        <a:p>
          <a:endParaRPr lang="sv-SE"/>
        </a:p>
      </dgm:t>
    </dgm:pt>
    <dgm:pt modelId="{5CEFB9A7-9BA5-4193-97B9-5D3B43A381F9}">
      <dgm:prSet phldrT="[Text]"/>
      <dgm:spPr/>
      <dgm:t>
        <a:bodyPr/>
        <a:lstStyle/>
        <a:p>
          <a:r>
            <a:rPr lang="sv-SE"/>
            <a:t>För patientens skull</a:t>
          </a:r>
        </a:p>
      </dgm:t>
    </dgm:pt>
    <dgm:pt modelId="{704EA86A-DB7D-4799-88C3-798B9220F614}" type="parTrans" cxnId="{75ABA932-2CC1-434C-910A-801B2B8ACED8}">
      <dgm:prSet/>
      <dgm:spPr/>
      <dgm:t>
        <a:bodyPr/>
        <a:lstStyle/>
        <a:p>
          <a:endParaRPr lang="sv-SE"/>
        </a:p>
      </dgm:t>
    </dgm:pt>
    <dgm:pt modelId="{F4027E88-D35E-4FEE-8C5B-8C001F045F0A}" type="sibTrans" cxnId="{75ABA932-2CC1-434C-910A-801B2B8ACED8}">
      <dgm:prSet/>
      <dgm:spPr/>
      <dgm:t>
        <a:bodyPr/>
        <a:lstStyle/>
        <a:p>
          <a:endParaRPr lang="sv-SE"/>
        </a:p>
      </dgm:t>
    </dgm:pt>
    <dgm:pt modelId="{F819F095-CE67-4420-827D-C4827BC25765}">
      <dgm:prSet phldrT="[Text]"/>
      <dgm:spPr/>
      <dgm:t>
        <a:bodyPr/>
        <a:lstStyle/>
        <a:p>
          <a:r>
            <a:rPr lang="sv-SE"/>
            <a:t>För lagens skull</a:t>
          </a:r>
        </a:p>
      </dgm:t>
    </dgm:pt>
    <dgm:pt modelId="{D090AA78-4909-4451-8F74-BECFB5454AB4}" type="parTrans" cxnId="{000E0DB8-57BF-409A-9FFD-D8F169B226A3}">
      <dgm:prSet/>
      <dgm:spPr/>
      <dgm:t>
        <a:bodyPr/>
        <a:lstStyle/>
        <a:p>
          <a:endParaRPr lang="sv-SE"/>
        </a:p>
      </dgm:t>
    </dgm:pt>
    <dgm:pt modelId="{03AA6EF0-BF4C-4FF1-A385-B24CB57C4F88}" type="sibTrans" cxnId="{000E0DB8-57BF-409A-9FFD-D8F169B226A3}">
      <dgm:prSet/>
      <dgm:spPr/>
      <dgm:t>
        <a:bodyPr/>
        <a:lstStyle/>
        <a:p>
          <a:endParaRPr lang="sv-SE"/>
        </a:p>
      </dgm:t>
    </dgm:pt>
    <dgm:pt modelId="{808EA20D-D893-47AD-987D-440DF979A13C}">
      <dgm:prSet/>
      <dgm:spPr/>
      <dgm:t>
        <a:bodyPr/>
        <a:lstStyle/>
        <a:p>
          <a:r>
            <a:rPr lang="sv-SE"/>
            <a:t>Påvisa att du tagit del av bara de patientuppgifter du behöver för att utföra ditt arbete  </a:t>
          </a:r>
        </a:p>
      </dgm:t>
    </dgm:pt>
    <dgm:pt modelId="{F55F6F8F-FE57-4E5B-8F19-F3F4C34ADA73}" type="parTrans" cxnId="{B2D3171D-0597-4E10-901D-E57B048BA1E4}">
      <dgm:prSet/>
      <dgm:spPr/>
      <dgm:t>
        <a:bodyPr/>
        <a:lstStyle/>
        <a:p>
          <a:endParaRPr lang="sv-SE"/>
        </a:p>
      </dgm:t>
    </dgm:pt>
    <dgm:pt modelId="{F11BA12B-75B7-4F0E-B747-ED2C97A1ED36}" type="sibTrans" cxnId="{B2D3171D-0597-4E10-901D-E57B048BA1E4}">
      <dgm:prSet/>
      <dgm:spPr/>
      <dgm:t>
        <a:bodyPr/>
        <a:lstStyle/>
        <a:p>
          <a:endParaRPr lang="sv-SE"/>
        </a:p>
      </dgm:t>
    </dgm:pt>
    <dgm:pt modelId="{90216701-C0D4-4B19-8E88-12779143BD84}">
      <dgm:prSet/>
      <dgm:spPr/>
      <dgm:t>
        <a:bodyPr/>
        <a:lstStyle/>
        <a:p>
          <a:r>
            <a:rPr lang="sv-SE"/>
            <a:t>Påvisa att bara de som behöver har tagit del av patientens uppgifter</a:t>
          </a:r>
        </a:p>
      </dgm:t>
    </dgm:pt>
    <dgm:pt modelId="{FAF10929-7E2C-4EB4-83B8-5ED1F50EEC67}" type="parTrans" cxnId="{3954D1A7-64E5-4E57-877E-12A22D04E22F}">
      <dgm:prSet/>
      <dgm:spPr/>
      <dgm:t>
        <a:bodyPr/>
        <a:lstStyle/>
        <a:p>
          <a:endParaRPr lang="sv-SE"/>
        </a:p>
      </dgm:t>
    </dgm:pt>
    <dgm:pt modelId="{94080E64-CA0B-417C-B333-C34A78BC6667}" type="sibTrans" cxnId="{3954D1A7-64E5-4E57-877E-12A22D04E22F}">
      <dgm:prSet/>
      <dgm:spPr/>
      <dgm:t>
        <a:bodyPr/>
        <a:lstStyle/>
        <a:p>
          <a:endParaRPr lang="sv-SE"/>
        </a:p>
      </dgm:t>
    </dgm:pt>
    <dgm:pt modelId="{87D4F155-BAD3-4293-BE6C-3B4DE408FA2D}">
      <dgm:prSet/>
      <dgm:spPr/>
      <dgm:t>
        <a:bodyPr/>
        <a:lstStyle/>
        <a:p>
          <a:r>
            <a:rPr lang="sv-SE" dirty="0"/>
            <a:t>Påvisa att inget olovligt intrång begåtts som kan leda till konsekvenser</a:t>
          </a:r>
        </a:p>
      </dgm:t>
    </dgm:pt>
    <dgm:pt modelId="{FC1942DE-A5AF-49B9-A31A-67620C92255C}" type="parTrans" cxnId="{B4527011-5258-42F9-8E59-428BA5DD1739}">
      <dgm:prSet/>
      <dgm:spPr/>
      <dgm:t>
        <a:bodyPr/>
        <a:lstStyle/>
        <a:p>
          <a:endParaRPr lang="sv-SE"/>
        </a:p>
      </dgm:t>
    </dgm:pt>
    <dgm:pt modelId="{DC9EAF9D-A12E-4E81-872A-28AC7F19E0F7}" type="sibTrans" cxnId="{B4527011-5258-42F9-8E59-428BA5DD1739}">
      <dgm:prSet/>
      <dgm:spPr/>
      <dgm:t>
        <a:bodyPr/>
        <a:lstStyle/>
        <a:p>
          <a:endParaRPr lang="sv-SE"/>
        </a:p>
      </dgm:t>
    </dgm:pt>
    <dgm:pt modelId="{98934B09-F891-4D04-A0BA-C524E6D2F154}" type="pres">
      <dgm:prSet presAssocID="{C2F6CC6E-4048-4FFC-A25A-621F06709738}" presName="linear" presStyleCnt="0">
        <dgm:presLayoutVars>
          <dgm:dir/>
          <dgm:animLvl val="lvl"/>
          <dgm:resizeHandles val="exact"/>
        </dgm:presLayoutVars>
      </dgm:prSet>
      <dgm:spPr/>
    </dgm:pt>
    <dgm:pt modelId="{97011767-CD6C-42D6-93A5-B7FD65449CFD}" type="pres">
      <dgm:prSet presAssocID="{36E2D977-1675-4E2E-B1C4-6F00EB166550}" presName="parentLin" presStyleCnt="0"/>
      <dgm:spPr/>
    </dgm:pt>
    <dgm:pt modelId="{127469E1-21D4-4AB4-A14B-DC8B68904323}" type="pres">
      <dgm:prSet presAssocID="{36E2D977-1675-4E2E-B1C4-6F00EB166550}" presName="parentLeftMargin" presStyleLbl="node1" presStyleIdx="0" presStyleCnt="3"/>
      <dgm:spPr/>
    </dgm:pt>
    <dgm:pt modelId="{981B1126-933C-4031-9E60-ECDBC2F7DFDB}" type="pres">
      <dgm:prSet presAssocID="{36E2D977-1675-4E2E-B1C4-6F00EB16655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9BF47C2-46FC-4638-AA38-D20A60E077F0}" type="pres">
      <dgm:prSet presAssocID="{36E2D977-1675-4E2E-B1C4-6F00EB166550}" presName="negativeSpace" presStyleCnt="0"/>
      <dgm:spPr/>
    </dgm:pt>
    <dgm:pt modelId="{F622D6FE-01BE-4824-B51F-F4EC23D12B82}" type="pres">
      <dgm:prSet presAssocID="{36E2D977-1675-4E2E-B1C4-6F00EB166550}" presName="childText" presStyleLbl="conFgAcc1" presStyleIdx="0" presStyleCnt="3">
        <dgm:presLayoutVars>
          <dgm:bulletEnabled val="1"/>
        </dgm:presLayoutVars>
      </dgm:prSet>
      <dgm:spPr/>
    </dgm:pt>
    <dgm:pt modelId="{1601C9E3-8BEC-4E8A-836A-2CC15FB6EDB5}" type="pres">
      <dgm:prSet presAssocID="{4257BBE9-8AC9-401E-8F8F-7BEACB922096}" presName="spaceBetweenRectangles" presStyleCnt="0"/>
      <dgm:spPr/>
    </dgm:pt>
    <dgm:pt modelId="{0CBCAF9C-02C2-40C1-A30E-9F0300F32DEE}" type="pres">
      <dgm:prSet presAssocID="{5CEFB9A7-9BA5-4193-97B9-5D3B43A381F9}" presName="parentLin" presStyleCnt="0"/>
      <dgm:spPr/>
    </dgm:pt>
    <dgm:pt modelId="{6BECCFB6-A9C3-4FE6-819C-330327D260B5}" type="pres">
      <dgm:prSet presAssocID="{5CEFB9A7-9BA5-4193-97B9-5D3B43A381F9}" presName="parentLeftMargin" presStyleLbl="node1" presStyleIdx="0" presStyleCnt="3"/>
      <dgm:spPr/>
    </dgm:pt>
    <dgm:pt modelId="{70DF3682-00D2-4F3D-BF40-FB447B77D7D0}" type="pres">
      <dgm:prSet presAssocID="{5CEFB9A7-9BA5-4193-97B9-5D3B43A381F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1B0F62E-7D4A-45BB-B971-829271D68316}" type="pres">
      <dgm:prSet presAssocID="{5CEFB9A7-9BA5-4193-97B9-5D3B43A381F9}" presName="negativeSpace" presStyleCnt="0"/>
      <dgm:spPr/>
    </dgm:pt>
    <dgm:pt modelId="{F178FD9F-D50A-4657-82A4-FDB15B4D40E8}" type="pres">
      <dgm:prSet presAssocID="{5CEFB9A7-9BA5-4193-97B9-5D3B43A381F9}" presName="childText" presStyleLbl="conFgAcc1" presStyleIdx="1" presStyleCnt="3">
        <dgm:presLayoutVars>
          <dgm:bulletEnabled val="1"/>
        </dgm:presLayoutVars>
      </dgm:prSet>
      <dgm:spPr/>
    </dgm:pt>
    <dgm:pt modelId="{45841FA7-23ED-47E8-90B2-D57189A30A0C}" type="pres">
      <dgm:prSet presAssocID="{F4027E88-D35E-4FEE-8C5B-8C001F045F0A}" presName="spaceBetweenRectangles" presStyleCnt="0"/>
      <dgm:spPr/>
    </dgm:pt>
    <dgm:pt modelId="{577BB791-6A59-497A-B588-1CDF5C6030AC}" type="pres">
      <dgm:prSet presAssocID="{F819F095-CE67-4420-827D-C4827BC25765}" presName="parentLin" presStyleCnt="0"/>
      <dgm:spPr/>
    </dgm:pt>
    <dgm:pt modelId="{3840C7DA-030B-43F8-B49D-95A265FCD7CA}" type="pres">
      <dgm:prSet presAssocID="{F819F095-CE67-4420-827D-C4827BC25765}" presName="parentLeftMargin" presStyleLbl="node1" presStyleIdx="1" presStyleCnt="3"/>
      <dgm:spPr/>
    </dgm:pt>
    <dgm:pt modelId="{BFBEE545-F75A-470D-98E3-91179BC136F6}" type="pres">
      <dgm:prSet presAssocID="{F819F095-CE67-4420-827D-C4827BC25765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4054A830-9548-4218-A0E9-E593A5DB30DC}" type="pres">
      <dgm:prSet presAssocID="{F819F095-CE67-4420-827D-C4827BC25765}" presName="negativeSpace" presStyleCnt="0"/>
      <dgm:spPr/>
    </dgm:pt>
    <dgm:pt modelId="{61CDAF09-DDDB-4947-9D95-3199A0531D25}" type="pres">
      <dgm:prSet presAssocID="{F819F095-CE67-4420-827D-C4827BC2576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1AFC903-664B-4AC0-8C97-E8DFEBDE1C0D}" srcId="{C2F6CC6E-4048-4FFC-A25A-621F06709738}" destId="{36E2D977-1675-4E2E-B1C4-6F00EB166550}" srcOrd="0" destOrd="0" parTransId="{07D02509-ABD2-444C-8623-61C8A765C9EC}" sibTransId="{4257BBE9-8AC9-401E-8F8F-7BEACB922096}"/>
    <dgm:cxn modelId="{1FCA5204-11ED-45B1-BA78-8763FD5AB79C}" type="presOf" srcId="{90216701-C0D4-4B19-8E88-12779143BD84}" destId="{F178FD9F-D50A-4657-82A4-FDB15B4D40E8}" srcOrd="0" destOrd="0" presId="urn:microsoft.com/office/officeart/2005/8/layout/list1"/>
    <dgm:cxn modelId="{9AA93A05-72DE-4FC6-81F3-F6430312D391}" type="presOf" srcId="{36E2D977-1675-4E2E-B1C4-6F00EB166550}" destId="{127469E1-21D4-4AB4-A14B-DC8B68904323}" srcOrd="0" destOrd="0" presId="urn:microsoft.com/office/officeart/2005/8/layout/list1"/>
    <dgm:cxn modelId="{B4527011-5258-42F9-8E59-428BA5DD1739}" srcId="{F819F095-CE67-4420-827D-C4827BC25765}" destId="{87D4F155-BAD3-4293-BE6C-3B4DE408FA2D}" srcOrd="0" destOrd="0" parTransId="{FC1942DE-A5AF-49B9-A31A-67620C92255C}" sibTransId="{DC9EAF9D-A12E-4E81-872A-28AC7F19E0F7}"/>
    <dgm:cxn modelId="{B2D3171D-0597-4E10-901D-E57B048BA1E4}" srcId="{36E2D977-1675-4E2E-B1C4-6F00EB166550}" destId="{808EA20D-D893-47AD-987D-440DF979A13C}" srcOrd="0" destOrd="0" parTransId="{F55F6F8F-FE57-4E5B-8F19-F3F4C34ADA73}" sibTransId="{F11BA12B-75B7-4F0E-B747-ED2C97A1ED36}"/>
    <dgm:cxn modelId="{E2D9D621-4BEF-4214-B394-6CAEE05A00EF}" type="presOf" srcId="{5CEFB9A7-9BA5-4193-97B9-5D3B43A381F9}" destId="{6BECCFB6-A9C3-4FE6-819C-330327D260B5}" srcOrd="0" destOrd="0" presId="urn:microsoft.com/office/officeart/2005/8/layout/list1"/>
    <dgm:cxn modelId="{BC05C831-14EB-4A72-890F-601982FFCA2D}" type="presOf" srcId="{F819F095-CE67-4420-827D-C4827BC25765}" destId="{BFBEE545-F75A-470D-98E3-91179BC136F6}" srcOrd="1" destOrd="0" presId="urn:microsoft.com/office/officeart/2005/8/layout/list1"/>
    <dgm:cxn modelId="{75ABA932-2CC1-434C-910A-801B2B8ACED8}" srcId="{C2F6CC6E-4048-4FFC-A25A-621F06709738}" destId="{5CEFB9A7-9BA5-4193-97B9-5D3B43A381F9}" srcOrd="1" destOrd="0" parTransId="{704EA86A-DB7D-4799-88C3-798B9220F614}" sibTransId="{F4027E88-D35E-4FEE-8C5B-8C001F045F0A}"/>
    <dgm:cxn modelId="{CD3CB97E-CB04-44A6-9CB1-F36005B36E34}" type="presOf" srcId="{808EA20D-D893-47AD-987D-440DF979A13C}" destId="{F622D6FE-01BE-4824-B51F-F4EC23D12B82}" srcOrd="0" destOrd="0" presId="urn:microsoft.com/office/officeart/2005/8/layout/list1"/>
    <dgm:cxn modelId="{43190689-F93F-4BCD-9DF8-60D702A1E8BB}" type="presOf" srcId="{36E2D977-1675-4E2E-B1C4-6F00EB166550}" destId="{981B1126-933C-4031-9E60-ECDBC2F7DFDB}" srcOrd="1" destOrd="0" presId="urn:microsoft.com/office/officeart/2005/8/layout/list1"/>
    <dgm:cxn modelId="{3954D1A7-64E5-4E57-877E-12A22D04E22F}" srcId="{5CEFB9A7-9BA5-4193-97B9-5D3B43A381F9}" destId="{90216701-C0D4-4B19-8E88-12779143BD84}" srcOrd="0" destOrd="0" parTransId="{FAF10929-7E2C-4EB4-83B8-5ED1F50EEC67}" sibTransId="{94080E64-CA0B-417C-B333-C34A78BC6667}"/>
    <dgm:cxn modelId="{000E0DB8-57BF-409A-9FFD-D8F169B226A3}" srcId="{C2F6CC6E-4048-4FFC-A25A-621F06709738}" destId="{F819F095-CE67-4420-827D-C4827BC25765}" srcOrd="2" destOrd="0" parTransId="{D090AA78-4909-4451-8F74-BECFB5454AB4}" sibTransId="{03AA6EF0-BF4C-4FF1-A385-B24CB57C4F88}"/>
    <dgm:cxn modelId="{241D38C3-41AC-4014-9ECC-516E2319E038}" type="presOf" srcId="{F819F095-CE67-4420-827D-C4827BC25765}" destId="{3840C7DA-030B-43F8-B49D-95A265FCD7CA}" srcOrd="0" destOrd="0" presId="urn:microsoft.com/office/officeart/2005/8/layout/list1"/>
    <dgm:cxn modelId="{4D2911E0-90EF-4E63-8A0D-06EDC821BE91}" type="presOf" srcId="{87D4F155-BAD3-4293-BE6C-3B4DE408FA2D}" destId="{61CDAF09-DDDB-4947-9D95-3199A0531D25}" srcOrd="0" destOrd="0" presId="urn:microsoft.com/office/officeart/2005/8/layout/list1"/>
    <dgm:cxn modelId="{76A964E7-5CB6-404B-AA8C-30A68759A379}" type="presOf" srcId="{5CEFB9A7-9BA5-4193-97B9-5D3B43A381F9}" destId="{70DF3682-00D2-4F3D-BF40-FB447B77D7D0}" srcOrd="1" destOrd="0" presId="urn:microsoft.com/office/officeart/2005/8/layout/list1"/>
    <dgm:cxn modelId="{D9455DEF-C47E-483B-A715-465D75131A5C}" type="presOf" srcId="{C2F6CC6E-4048-4FFC-A25A-621F06709738}" destId="{98934B09-F891-4D04-A0BA-C524E6D2F154}" srcOrd="0" destOrd="0" presId="urn:microsoft.com/office/officeart/2005/8/layout/list1"/>
    <dgm:cxn modelId="{A61F03D9-3C22-48C2-8466-83AB2FB35B74}" type="presParOf" srcId="{98934B09-F891-4D04-A0BA-C524E6D2F154}" destId="{97011767-CD6C-42D6-93A5-B7FD65449CFD}" srcOrd="0" destOrd="0" presId="urn:microsoft.com/office/officeart/2005/8/layout/list1"/>
    <dgm:cxn modelId="{09647BF7-357D-4CAA-BDC0-DF86F8A87DA3}" type="presParOf" srcId="{97011767-CD6C-42D6-93A5-B7FD65449CFD}" destId="{127469E1-21D4-4AB4-A14B-DC8B68904323}" srcOrd="0" destOrd="0" presId="urn:microsoft.com/office/officeart/2005/8/layout/list1"/>
    <dgm:cxn modelId="{DEEFFF68-BB94-49AE-8A60-3DAC1F4C2F24}" type="presParOf" srcId="{97011767-CD6C-42D6-93A5-B7FD65449CFD}" destId="{981B1126-933C-4031-9E60-ECDBC2F7DFDB}" srcOrd="1" destOrd="0" presId="urn:microsoft.com/office/officeart/2005/8/layout/list1"/>
    <dgm:cxn modelId="{BDDBF0DB-56CB-4863-B444-089AC87537C7}" type="presParOf" srcId="{98934B09-F891-4D04-A0BA-C524E6D2F154}" destId="{F9BF47C2-46FC-4638-AA38-D20A60E077F0}" srcOrd="1" destOrd="0" presId="urn:microsoft.com/office/officeart/2005/8/layout/list1"/>
    <dgm:cxn modelId="{B26DB142-C012-4C59-A1F1-EE07D398FBA5}" type="presParOf" srcId="{98934B09-F891-4D04-A0BA-C524E6D2F154}" destId="{F622D6FE-01BE-4824-B51F-F4EC23D12B82}" srcOrd="2" destOrd="0" presId="urn:microsoft.com/office/officeart/2005/8/layout/list1"/>
    <dgm:cxn modelId="{9EE132E1-9A52-4290-A414-DB1EA495F7A8}" type="presParOf" srcId="{98934B09-F891-4D04-A0BA-C524E6D2F154}" destId="{1601C9E3-8BEC-4E8A-836A-2CC15FB6EDB5}" srcOrd="3" destOrd="0" presId="urn:microsoft.com/office/officeart/2005/8/layout/list1"/>
    <dgm:cxn modelId="{AB929C8C-A0C7-4034-92B8-826C0F3A45C7}" type="presParOf" srcId="{98934B09-F891-4D04-A0BA-C524E6D2F154}" destId="{0CBCAF9C-02C2-40C1-A30E-9F0300F32DEE}" srcOrd="4" destOrd="0" presId="urn:microsoft.com/office/officeart/2005/8/layout/list1"/>
    <dgm:cxn modelId="{C24B6C10-0558-4209-BB49-3A8A417C61C5}" type="presParOf" srcId="{0CBCAF9C-02C2-40C1-A30E-9F0300F32DEE}" destId="{6BECCFB6-A9C3-4FE6-819C-330327D260B5}" srcOrd="0" destOrd="0" presId="urn:microsoft.com/office/officeart/2005/8/layout/list1"/>
    <dgm:cxn modelId="{B86274B8-ED95-4DCC-AAE1-1175CA4F60F4}" type="presParOf" srcId="{0CBCAF9C-02C2-40C1-A30E-9F0300F32DEE}" destId="{70DF3682-00D2-4F3D-BF40-FB447B77D7D0}" srcOrd="1" destOrd="0" presId="urn:microsoft.com/office/officeart/2005/8/layout/list1"/>
    <dgm:cxn modelId="{30FCA66A-853E-4443-BEB6-BE0A7E09F711}" type="presParOf" srcId="{98934B09-F891-4D04-A0BA-C524E6D2F154}" destId="{E1B0F62E-7D4A-45BB-B971-829271D68316}" srcOrd="5" destOrd="0" presId="urn:microsoft.com/office/officeart/2005/8/layout/list1"/>
    <dgm:cxn modelId="{0D8C626B-CF22-4A25-8383-46A5806C0554}" type="presParOf" srcId="{98934B09-F891-4D04-A0BA-C524E6D2F154}" destId="{F178FD9F-D50A-4657-82A4-FDB15B4D40E8}" srcOrd="6" destOrd="0" presId="urn:microsoft.com/office/officeart/2005/8/layout/list1"/>
    <dgm:cxn modelId="{0AA5C2D3-BE3B-48BB-AF80-CA29C573B88C}" type="presParOf" srcId="{98934B09-F891-4D04-A0BA-C524E6D2F154}" destId="{45841FA7-23ED-47E8-90B2-D57189A30A0C}" srcOrd="7" destOrd="0" presId="urn:microsoft.com/office/officeart/2005/8/layout/list1"/>
    <dgm:cxn modelId="{BDAA8F40-5260-4D48-A4DA-6D9DFA71A289}" type="presParOf" srcId="{98934B09-F891-4D04-A0BA-C524E6D2F154}" destId="{577BB791-6A59-497A-B588-1CDF5C6030AC}" srcOrd="8" destOrd="0" presId="urn:microsoft.com/office/officeart/2005/8/layout/list1"/>
    <dgm:cxn modelId="{4C227AD1-DF4F-4049-8031-07DBE796E85D}" type="presParOf" srcId="{577BB791-6A59-497A-B588-1CDF5C6030AC}" destId="{3840C7DA-030B-43F8-B49D-95A265FCD7CA}" srcOrd="0" destOrd="0" presId="urn:microsoft.com/office/officeart/2005/8/layout/list1"/>
    <dgm:cxn modelId="{144FC4D6-DA6D-4EB1-9769-2FE3FA8DFEA5}" type="presParOf" srcId="{577BB791-6A59-497A-B588-1CDF5C6030AC}" destId="{BFBEE545-F75A-470D-98E3-91179BC136F6}" srcOrd="1" destOrd="0" presId="urn:microsoft.com/office/officeart/2005/8/layout/list1"/>
    <dgm:cxn modelId="{20B0C982-9F0B-4B52-BF0F-5175623898C4}" type="presParOf" srcId="{98934B09-F891-4D04-A0BA-C524E6D2F154}" destId="{4054A830-9548-4218-A0E9-E593A5DB30DC}" srcOrd="9" destOrd="0" presId="urn:microsoft.com/office/officeart/2005/8/layout/list1"/>
    <dgm:cxn modelId="{AB86EC21-1478-4D10-B08E-2E2F88A6C6B1}" type="presParOf" srcId="{98934B09-F891-4D04-A0BA-C524E6D2F154}" destId="{61CDAF09-DDDB-4947-9D95-3199A0531D2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C7CA4AD-A46D-4265-916C-845AB694905C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sv-SE"/>
        </a:p>
      </dgm:t>
    </dgm:pt>
    <dgm:pt modelId="{4168080F-606C-485C-9685-55912FEA31E6}">
      <dgm:prSet phldrT="[Text]"/>
      <dgm:spPr/>
      <dgm:t>
        <a:bodyPr/>
        <a:lstStyle/>
        <a:p>
          <a:r>
            <a:rPr lang="sv-SE"/>
            <a:t>Kan du motivera att du går in i journalen?</a:t>
          </a:r>
        </a:p>
      </dgm:t>
    </dgm:pt>
    <dgm:pt modelId="{2B4E26A0-9C5C-41B0-86F7-E0DB43F46F3A}" type="parTrans" cxnId="{A5E01CA4-190C-4507-9435-F444A70C29D9}">
      <dgm:prSet/>
      <dgm:spPr/>
      <dgm:t>
        <a:bodyPr/>
        <a:lstStyle/>
        <a:p>
          <a:endParaRPr lang="sv-SE"/>
        </a:p>
      </dgm:t>
    </dgm:pt>
    <dgm:pt modelId="{593F844A-FCBC-4628-BEBB-D766E6D6E124}" type="sibTrans" cxnId="{A5E01CA4-190C-4507-9435-F444A70C29D9}">
      <dgm:prSet/>
      <dgm:spPr/>
      <dgm:t>
        <a:bodyPr/>
        <a:lstStyle/>
        <a:p>
          <a:endParaRPr lang="sv-SE"/>
        </a:p>
      </dgm:t>
    </dgm:pt>
    <dgm:pt modelId="{94B31DC1-F3BA-4A45-AD8E-9C482A7D8F57}">
      <dgm:prSet phldrT="[Text]"/>
      <dgm:spPr/>
      <dgm:t>
        <a:bodyPr/>
        <a:lstStyle/>
        <a:p>
          <a:r>
            <a:rPr lang="sv-SE"/>
            <a:t>Är du i tjänst när du öppnar journalen?</a:t>
          </a:r>
        </a:p>
      </dgm:t>
    </dgm:pt>
    <dgm:pt modelId="{B440C321-D851-4C50-BB21-906417F4735C}" type="parTrans" cxnId="{19E57065-5AE7-4A04-A5C5-CE201305736B}">
      <dgm:prSet/>
      <dgm:spPr/>
      <dgm:t>
        <a:bodyPr/>
        <a:lstStyle/>
        <a:p>
          <a:endParaRPr lang="sv-SE"/>
        </a:p>
      </dgm:t>
    </dgm:pt>
    <dgm:pt modelId="{EA1EA95D-E90D-48F3-8738-ECBB3761E3CD}" type="sibTrans" cxnId="{19E57065-5AE7-4A04-A5C5-CE201305736B}">
      <dgm:prSet/>
      <dgm:spPr/>
      <dgm:t>
        <a:bodyPr/>
        <a:lstStyle/>
        <a:p>
          <a:endParaRPr lang="sv-SE"/>
        </a:p>
      </dgm:t>
    </dgm:pt>
    <dgm:pt modelId="{268057C5-267B-4710-8650-E38A4665C5CB}">
      <dgm:prSet phldrT="[Text]"/>
      <dgm:spPr/>
      <dgm:t>
        <a:bodyPr/>
        <a:lstStyle/>
        <a:p>
          <a:r>
            <a:rPr lang="sv-SE"/>
            <a:t>Behöver du öppna journalen?</a:t>
          </a:r>
        </a:p>
      </dgm:t>
    </dgm:pt>
    <dgm:pt modelId="{1587931F-2B51-4BD3-9BFD-0E94FB31F0D6}" type="parTrans" cxnId="{D30C640F-D449-4A57-BEAA-214E44F04C7F}">
      <dgm:prSet/>
      <dgm:spPr/>
      <dgm:t>
        <a:bodyPr/>
        <a:lstStyle/>
        <a:p>
          <a:endParaRPr lang="sv-SE"/>
        </a:p>
      </dgm:t>
    </dgm:pt>
    <dgm:pt modelId="{25EA17D6-D95C-4443-AEA2-F26877ADC33F}" type="sibTrans" cxnId="{D30C640F-D449-4A57-BEAA-214E44F04C7F}">
      <dgm:prSet/>
      <dgm:spPr/>
      <dgm:t>
        <a:bodyPr/>
        <a:lstStyle/>
        <a:p>
          <a:endParaRPr lang="sv-SE"/>
        </a:p>
      </dgm:t>
    </dgm:pt>
    <dgm:pt modelId="{966FAB69-00B3-4ECC-8A64-D15015102E79}" type="pres">
      <dgm:prSet presAssocID="{FC7CA4AD-A46D-4265-916C-845AB694905C}" presName="linear" presStyleCnt="0">
        <dgm:presLayoutVars>
          <dgm:dir/>
          <dgm:animLvl val="lvl"/>
          <dgm:resizeHandles val="exact"/>
        </dgm:presLayoutVars>
      </dgm:prSet>
      <dgm:spPr/>
    </dgm:pt>
    <dgm:pt modelId="{8367DD7B-72BC-4861-B427-A4613E9EC15D}" type="pres">
      <dgm:prSet presAssocID="{4168080F-606C-485C-9685-55912FEA31E6}" presName="parentLin" presStyleCnt="0"/>
      <dgm:spPr/>
    </dgm:pt>
    <dgm:pt modelId="{D3F47C3A-1D45-4F6D-9B9E-2966A669A3DC}" type="pres">
      <dgm:prSet presAssocID="{4168080F-606C-485C-9685-55912FEA31E6}" presName="parentLeftMargin" presStyleLbl="node1" presStyleIdx="0" presStyleCnt="3"/>
      <dgm:spPr/>
    </dgm:pt>
    <dgm:pt modelId="{2A95D37A-EF0A-4361-AF6A-74ADE62B17FA}" type="pres">
      <dgm:prSet presAssocID="{4168080F-606C-485C-9685-55912FEA31E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6479B23-AD63-437C-AA5F-72EB33095679}" type="pres">
      <dgm:prSet presAssocID="{4168080F-606C-485C-9685-55912FEA31E6}" presName="negativeSpace" presStyleCnt="0"/>
      <dgm:spPr/>
    </dgm:pt>
    <dgm:pt modelId="{73987DA4-F224-4409-9F14-8565930108AB}" type="pres">
      <dgm:prSet presAssocID="{4168080F-606C-485C-9685-55912FEA31E6}" presName="childText" presStyleLbl="conFgAcc1" presStyleIdx="0" presStyleCnt="3">
        <dgm:presLayoutVars>
          <dgm:bulletEnabled val="1"/>
        </dgm:presLayoutVars>
      </dgm:prSet>
      <dgm:spPr/>
    </dgm:pt>
    <dgm:pt modelId="{96DA7404-BD60-4019-A5BD-5A6A965587CC}" type="pres">
      <dgm:prSet presAssocID="{593F844A-FCBC-4628-BEBB-D766E6D6E124}" presName="spaceBetweenRectangles" presStyleCnt="0"/>
      <dgm:spPr/>
    </dgm:pt>
    <dgm:pt modelId="{FEB0CBA2-A1D2-4A07-82C1-2FE896FEA1BA}" type="pres">
      <dgm:prSet presAssocID="{94B31DC1-F3BA-4A45-AD8E-9C482A7D8F57}" presName="parentLin" presStyleCnt="0"/>
      <dgm:spPr/>
    </dgm:pt>
    <dgm:pt modelId="{3A177483-BF56-46ED-8B6E-59E44CBDE09B}" type="pres">
      <dgm:prSet presAssocID="{94B31DC1-F3BA-4A45-AD8E-9C482A7D8F57}" presName="parentLeftMargin" presStyleLbl="node1" presStyleIdx="0" presStyleCnt="3"/>
      <dgm:spPr/>
    </dgm:pt>
    <dgm:pt modelId="{3A53BE0C-A509-4DE5-A242-2436B7E1066B}" type="pres">
      <dgm:prSet presAssocID="{94B31DC1-F3BA-4A45-AD8E-9C482A7D8F5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FEB3D52-AADC-458A-990F-AB09D6F374AA}" type="pres">
      <dgm:prSet presAssocID="{94B31DC1-F3BA-4A45-AD8E-9C482A7D8F57}" presName="negativeSpace" presStyleCnt="0"/>
      <dgm:spPr/>
    </dgm:pt>
    <dgm:pt modelId="{503537C1-C604-4D49-9528-A08E5C6E82FB}" type="pres">
      <dgm:prSet presAssocID="{94B31DC1-F3BA-4A45-AD8E-9C482A7D8F57}" presName="childText" presStyleLbl="conFgAcc1" presStyleIdx="1" presStyleCnt="3">
        <dgm:presLayoutVars>
          <dgm:bulletEnabled val="1"/>
        </dgm:presLayoutVars>
      </dgm:prSet>
      <dgm:spPr/>
    </dgm:pt>
    <dgm:pt modelId="{9EE4CAF4-9B11-4411-9812-5BDE24C18576}" type="pres">
      <dgm:prSet presAssocID="{EA1EA95D-E90D-48F3-8738-ECBB3761E3CD}" presName="spaceBetweenRectangles" presStyleCnt="0"/>
      <dgm:spPr/>
    </dgm:pt>
    <dgm:pt modelId="{3294077D-B4DC-4777-BEBB-A585235EEE7B}" type="pres">
      <dgm:prSet presAssocID="{268057C5-267B-4710-8650-E38A4665C5CB}" presName="parentLin" presStyleCnt="0"/>
      <dgm:spPr/>
    </dgm:pt>
    <dgm:pt modelId="{15E3B67F-2BBC-43AD-A77A-221318E93AFA}" type="pres">
      <dgm:prSet presAssocID="{268057C5-267B-4710-8650-E38A4665C5CB}" presName="parentLeftMargin" presStyleLbl="node1" presStyleIdx="1" presStyleCnt="3"/>
      <dgm:spPr/>
    </dgm:pt>
    <dgm:pt modelId="{64922F58-32FD-497B-A8DB-6B99ABE8CDC3}" type="pres">
      <dgm:prSet presAssocID="{268057C5-267B-4710-8650-E38A4665C5C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3EE818E3-2FCF-4E60-AA09-009EFC9D006B}" type="pres">
      <dgm:prSet presAssocID="{268057C5-267B-4710-8650-E38A4665C5CB}" presName="negativeSpace" presStyleCnt="0"/>
      <dgm:spPr/>
    </dgm:pt>
    <dgm:pt modelId="{05D46DB2-4CB2-4718-8AC9-D75A0C520737}" type="pres">
      <dgm:prSet presAssocID="{268057C5-267B-4710-8650-E38A4665C5C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30C640F-D449-4A57-BEAA-214E44F04C7F}" srcId="{FC7CA4AD-A46D-4265-916C-845AB694905C}" destId="{268057C5-267B-4710-8650-E38A4665C5CB}" srcOrd="2" destOrd="0" parTransId="{1587931F-2B51-4BD3-9BFD-0E94FB31F0D6}" sibTransId="{25EA17D6-D95C-4443-AEA2-F26877ADC33F}"/>
    <dgm:cxn modelId="{03853F19-5434-46A8-B0E8-4AABC4C5E0E1}" type="presOf" srcId="{268057C5-267B-4710-8650-E38A4665C5CB}" destId="{64922F58-32FD-497B-A8DB-6B99ABE8CDC3}" srcOrd="1" destOrd="0" presId="urn:microsoft.com/office/officeart/2005/8/layout/list1"/>
    <dgm:cxn modelId="{EEB31232-440A-49E1-9301-0EE6782CA4E9}" type="presOf" srcId="{94B31DC1-F3BA-4A45-AD8E-9C482A7D8F57}" destId="{3A177483-BF56-46ED-8B6E-59E44CBDE09B}" srcOrd="0" destOrd="0" presId="urn:microsoft.com/office/officeart/2005/8/layout/list1"/>
    <dgm:cxn modelId="{22CA3F37-5E61-49BD-9D48-BA44A8DE8E09}" type="presOf" srcId="{FC7CA4AD-A46D-4265-916C-845AB694905C}" destId="{966FAB69-00B3-4ECC-8A64-D15015102E79}" srcOrd="0" destOrd="0" presId="urn:microsoft.com/office/officeart/2005/8/layout/list1"/>
    <dgm:cxn modelId="{19E57065-5AE7-4A04-A5C5-CE201305736B}" srcId="{FC7CA4AD-A46D-4265-916C-845AB694905C}" destId="{94B31DC1-F3BA-4A45-AD8E-9C482A7D8F57}" srcOrd="1" destOrd="0" parTransId="{B440C321-D851-4C50-BB21-906417F4735C}" sibTransId="{EA1EA95D-E90D-48F3-8738-ECBB3761E3CD}"/>
    <dgm:cxn modelId="{5C61C966-7DEC-45F4-94AB-D52679D59D58}" type="presOf" srcId="{268057C5-267B-4710-8650-E38A4665C5CB}" destId="{15E3B67F-2BBC-43AD-A77A-221318E93AFA}" srcOrd="0" destOrd="0" presId="urn:microsoft.com/office/officeart/2005/8/layout/list1"/>
    <dgm:cxn modelId="{CEC8A467-B889-4F7B-B1FF-7BEF4BF19FD9}" type="presOf" srcId="{4168080F-606C-485C-9685-55912FEA31E6}" destId="{2A95D37A-EF0A-4361-AF6A-74ADE62B17FA}" srcOrd="1" destOrd="0" presId="urn:microsoft.com/office/officeart/2005/8/layout/list1"/>
    <dgm:cxn modelId="{D19D6C88-0C7E-45DF-AB74-33EDDFB0AC86}" type="presOf" srcId="{94B31DC1-F3BA-4A45-AD8E-9C482A7D8F57}" destId="{3A53BE0C-A509-4DE5-A242-2436B7E1066B}" srcOrd="1" destOrd="0" presId="urn:microsoft.com/office/officeart/2005/8/layout/list1"/>
    <dgm:cxn modelId="{A5E01CA4-190C-4507-9435-F444A70C29D9}" srcId="{FC7CA4AD-A46D-4265-916C-845AB694905C}" destId="{4168080F-606C-485C-9685-55912FEA31E6}" srcOrd="0" destOrd="0" parTransId="{2B4E26A0-9C5C-41B0-86F7-E0DB43F46F3A}" sibTransId="{593F844A-FCBC-4628-BEBB-D766E6D6E124}"/>
    <dgm:cxn modelId="{36C6F5F9-8228-42B0-905F-5CFECD169C88}" type="presOf" srcId="{4168080F-606C-485C-9685-55912FEA31E6}" destId="{D3F47C3A-1D45-4F6D-9B9E-2966A669A3DC}" srcOrd="0" destOrd="0" presId="urn:microsoft.com/office/officeart/2005/8/layout/list1"/>
    <dgm:cxn modelId="{159DB92E-881F-4A7D-B374-B56C06CB987B}" type="presParOf" srcId="{966FAB69-00B3-4ECC-8A64-D15015102E79}" destId="{8367DD7B-72BC-4861-B427-A4613E9EC15D}" srcOrd="0" destOrd="0" presId="urn:microsoft.com/office/officeart/2005/8/layout/list1"/>
    <dgm:cxn modelId="{1EAF82E1-64D3-4EE7-BC74-5C65A8767958}" type="presParOf" srcId="{8367DD7B-72BC-4861-B427-A4613E9EC15D}" destId="{D3F47C3A-1D45-4F6D-9B9E-2966A669A3DC}" srcOrd="0" destOrd="0" presId="urn:microsoft.com/office/officeart/2005/8/layout/list1"/>
    <dgm:cxn modelId="{909222C7-373E-4C1E-AD88-5CA90DDE3DCE}" type="presParOf" srcId="{8367DD7B-72BC-4861-B427-A4613E9EC15D}" destId="{2A95D37A-EF0A-4361-AF6A-74ADE62B17FA}" srcOrd="1" destOrd="0" presId="urn:microsoft.com/office/officeart/2005/8/layout/list1"/>
    <dgm:cxn modelId="{C616242F-BBB5-4FC9-B7CF-E09C9DEDFFA6}" type="presParOf" srcId="{966FAB69-00B3-4ECC-8A64-D15015102E79}" destId="{16479B23-AD63-437C-AA5F-72EB33095679}" srcOrd="1" destOrd="0" presId="urn:microsoft.com/office/officeart/2005/8/layout/list1"/>
    <dgm:cxn modelId="{31706BE0-4CD7-43A2-A7F9-41EC40C50650}" type="presParOf" srcId="{966FAB69-00B3-4ECC-8A64-D15015102E79}" destId="{73987DA4-F224-4409-9F14-8565930108AB}" srcOrd="2" destOrd="0" presId="urn:microsoft.com/office/officeart/2005/8/layout/list1"/>
    <dgm:cxn modelId="{09D1E3ED-D8A3-42E9-9DD3-7B1EF1B0CC0E}" type="presParOf" srcId="{966FAB69-00B3-4ECC-8A64-D15015102E79}" destId="{96DA7404-BD60-4019-A5BD-5A6A965587CC}" srcOrd="3" destOrd="0" presId="urn:microsoft.com/office/officeart/2005/8/layout/list1"/>
    <dgm:cxn modelId="{B035E705-610F-460A-A991-1458D6A7CA23}" type="presParOf" srcId="{966FAB69-00B3-4ECC-8A64-D15015102E79}" destId="{FEB0CBA2-A1D2-4A07-82C1-2FE896FEA1BA}" srcOrd="4" destOrd="0" presId="urn:microsoft.com/office/officeart/2005/8/layout/list1"/>
    <dgm:cxn modelId="{91C24CF7-6982-424E-A5A6-A8F2831B1BDF}" type="presParOf" srcId="{FEB0CBA2-A1D2-4A07-82C1-2FE896FEA1BA}" destId="{3A177483-BF56-46ED-8B6E-59E44CBDE09B}" srcOrd="0" destOrd="0" presId="urn:microsoft.com/office/officeart/2005/8/layout/list1"/>
    <dgm:cxn modelId="{E31ADB72-1F51-42C2-873B-D6A0055AFC8C}" type="presParOf" srcId="{FEB0CBA2-A1D2-4A07-82C1-2FE896FEA1BA}" destId="{3A53BE0C-A509-4DE5-A242-2436B7E1066B}" srcOrd="1" destOrd="0" presId="urn:microsoft.com/office/officeart/2005/8/layout/list1"/>
    <dgm:cxn modelId="{41CDFE94-516D-4507-94C1-BCBBD7EE2191}" type="presParOf" srcId="{966FAB69-00B3-4ECC-8A64-D15015102E79}" destId="{BFEB3D52-AADC-458A-990F-AB09D6F374AA}" srcOrd="5" destOrd="0" presId="urn:microsoft.com/office/officeart/2005/8/layout/list1"/>
    <dgm:cxn modelId="{4A6F2AD7-EF01-4966-A586-A8F8AA122699}" type="presParOf" srcId="{966FAB69-00B3-4ECC-8A64-D15015102E79}" destId="{503537C1-C604-4D49-9528-A08E5C6E82FB}" srcOrd="6" destOrd="0" presId="urn:microsoft.com/office/officeart/2005/8/layout/list1"/>
    <dgm:cxn modelId="{711E54B1-841B-44C9-899D-4F3B020DBE28}" type="presParOf" srcId="{966FAB69-00B3-4ECC-8A64-D15015102E79}" destId="{9EE4CAF4-9B11-4411-9812-5BDE24C18576}" srcOrd="7" destOrd="0" presId="urn:microsoft.com/office/officeart/2005/8/layout/list1"/>
    <dgm:cxn modelId="{FE67A198-E36A-4726-8E1D-090F1D1FB66A}" type="presParOf" srcId="{966FAB69-00B3-4ECC-8A64-D15015102E79}" destId="{3294077D-B4DC-4777-BEBB-A585235EEE7B}" srcOrd="8" destOrd="0" presId="urn:microsoft.com/office/officeart/2005/8/layout/list1"/>
    <dgm:cxn modelId="{B8566C4F-5FBE-4613-B9B6-55AF89351CCB}" type="presParOf" srcId="{3294077D-B4DC-4777-BEBB-A585235EEE7B}" destId="{15E3B67F-2BBC-43AD-A77A-221318E93AFA}" srcOrd="0" destOrd="0" presId="urn:microsoft.com/office/officeart/2005/8/layout/list1"/>
    <dgm:cxn modelId="{A1B98A5C-F174-4257-B886-40DD9A8CC58A}" type="presParOf" srcId="{3294077D-B4DC-4777-BEBB-A585235EEE7B}" destId="{64922F58-32FD-497B-A8DB-6B99ABE8CDC3}" srcOrd="1" destOrd="0" presId="urn:microsoft.com/office/officeart/2005/8/layout/list1"/>
    <dgm:cxn modelId="{1A914876-DA70-4C36-8B24-870D0F6E0F33}" type="presParOf" srcId="{966FAB69-00B3-4ECC-8A64-D15015102E79}" destId="{3EE818E3-2FCF-4E60-AA09-009EFC9D006B}" srcOrd="9" destOrd="0" presId="urn:microsoft.com/office/officeart/2005/8/layout/list1"/>
    <dgm:cxn modelId="{0D0242DC-7ED0-4924-B18B-F8A8CBF7FDAC}" type="presParOf" srcId="{966FAB69-00B3-4ECC-8A64-D15015102E79}" destId="{05D46DB2-4CB2-4718-8AC9-D75A0C52073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52C109-579E-4EF0-93B1-4D9E7A37C557}">
      <dsp:nvSpPr>
        <dsp:cNvPr id="0" name=""/>
        <dsp:cNvSpPr/>
      </dsp:nvSpPr>
      <dsp:spPr>
        <a:xfrm rot="10800000">
          <a:off x="1524068" y="3279"/>
          <a:ext cx="9034968" cy="2089895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1586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400" kern="12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Lagen ställer krav på att det finns spårbarhet. Olovligt intrång är straffbart enligt brottsbalken och polisanmäls.</a:t>
          </a:r>
          <a:endParaRPr lang="sv-SE" sz="2400" kern="1200"/>
        </a:p>
      </dsp:txBody>
      <dsp:txXfrm rot="10800000">
        <a:off x="2046542" y="3279"/>
        <a:ext cx="8512494" cy="2089895"/>
      </dsp:txXfrm>
    </dsp:sp>
    <dsp:sp modelId="{B809B5CB-D2C5-4266-A74B-5650A7C5927C}">
      <dsp:nvSpPr>
        <dsp:cNvPr id="0" name=""/>
        <dsp:cNvSpPr/>
      </dsp:nvSpPr>
      <dsp:spPr>
        <a:xfrm>
          <a:off x="0" y="3279"/>
          <a:ext cx="2089895" cy="208989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8575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11D51F-7665-4091-9F92-1667BB80724C}">
      <dsp:nvSpPr>
        <dsp:cNvPr id="0" name=""/>
        <dsp:cNvSpPr/>
      </dsp:nvSpPr>
      <dsp:spPr>
        <a:xfrm rot="10800000">
          <a:off x="1504126" y="2637608"/>
          <a:ext cx="9054910" cy="2089895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1586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400" kern="12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Loggranskning genomförs för att säkerställa att tillgång till patientuppgifter används enligt gällande författning och regelverk. </a:t>
          </a:r>
          <a:endParaRPr lang="sv-SE" sz="2400" kern="1200"/>
        </a:p>
      </dsp:txBody>
      <dsp:txXfrm rot="10800000">
        <a:off x="2026600" y="2637608"/>
        <a:ext cx="8532436" cy="2089895"/>
      </dsp:txXfrm>
    </dsp:sp>
    <dsp:sp modelId="{D7CB2668-53E3-4FB0-8243-5CE3513AFD4C}">
      <dsp:nvSpPr>
        <dsp:cNvPr id="0" name=""/>
        <dsp:cNvSpPr/>
      </dsp:nvSpPr>
      <dsp:spPr>
        <a:xfrm>
          <a:off x="0" y="2637608"/>
          <a:ext cx="2089895" cy="2089895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8575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7B868-117E-45B3-9C7B-CD7CFC8C6489}">
      <dsp:nvSpPr>
        <dsp:cNvPr id="0" name=""/>
        <dsp:cNvSpPr/>
      </dsp:nvSpPr>
      <dsp:spPr>
        <a:xfrm>
          <a:off x="0" y="7816"/>
          <a:ext cx="10170800" cy="191198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200" kern="1200"/>
            <a:t>Har du rätt att ta del av informationen?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800" kern="1200"/>
            <a:t>Har du en aktiv vårdrelation med patienten?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800" kern="1200"/>
            <a:t>Behöver du öppna journalen för att kunna utföra ditt patientarbete?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800" kern="1200"/>
            <a:t>Har du en roll som innebär att du behöver öppna journaler där du inte har direkt vårdrelation?</a:t>
          </a:r>
        </a:p>
      </dsp:txBody>
      <dsp:txXfrm>
        <a:off x="2178635" y="7816"/>
        <a:ext cx="7992164" cy="1911985"/>
      </dsp:txXfrm>
    </dsp:sp>
    <dsp:sp modelId="{34399452-E956-4CAB-BF93-88425C80CDF5}">
      <dsp:nvSpPr>
        <dsp:cNvPr id="0" name=""/>
        <dsp:cNvSpPr/>
      </dsp:nvSpPr>
      <dsp:spPr>
        <a:xfrm>
          <a:off x="322321" y="485535"/>
          <a:ext cx="1362968" cy="95980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12000" b="-12000"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5BF78D-7FF1-4648-A1CB-B143716A0EE2}">
      <dsp:nvSpPr>
        <dsp:cNvPr id="0" name=""/>
        <dsp:cNvSpPr/>
      </dsp:nvSpPr>
      <dsp:spPr>
        <a:xfrm>
          <a:off x="0" y="2056460"/>
          <a:ext cx="10170800" cy="144475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200" kern="1200"/>
            <a:t>Är du i tjänst när du öppnar journalen?</a:t>
          </a:r>
        </a:p>
      </dsp:txBody>
      <dsp:txXfrm>
        <a:off x="2178635" y="2056460"/>
        <a:ext cx="7992164" cy="1444752"/>
      </dsp:txXfrm>
    </dsp:sp>
    <dsp:sp modelId="{3F57049F-AD29-4612-821B-2FA512357ADC}">
      <dsp:nvSpPr>
        <dsp:cNvPr id="0" name=""/>
        <dsp:cNvSpPr/>
      </dsp:nvSpPr>
      <dsp:spPr>
        <a:xfrm>
          <a:off x="322962" y="2275849"/>
          <a:ext cx="1413232" cy="100597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11000" b="-11000"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22D6FE-01BE-4824-B51F-F4EC23D12B82}">
      <dsp:nvSpPr>
        <dsp:cNvPr id="0" name=""/>
        <dsp:cNvSpPr/>
      </dsp:nvSpPr>
      <dsp:spPr>
        <a:xfrm>
          <a:off x="0" y="515427"/>
          <a:ext cx="10080624" cy="1157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69" tIns="437388" rIns="782369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2100" kern="1200"/>
            <a:t>Påvisa att du tagit del av bara de patientuppgifter du behöver för att utföra ditt arbete  </a:t>
          </a:r>
        </a:p>
      </dsp:txBody>
      <dsp:txXfrm>
        <a:off x="0" y="515427"/>
        <a:ext cx="10080624" cy="1157625"/>
      </dsp:txXfrm>
    </dsp:sp>
    <dsp:sp modelId="{981B1126-933C-4031-9E60-ECDBC2F7DFDB}">
      <dsp:nvSpPr>
        <dsp:cNvPr id="0" name=""/>
        <dsp:cNvSpPr/>
      </dsp:nvSpPr>
      <dsp:spPr>
        <a:xfrm>
          <a:off x="504031" y="205467"/>
          <a:ext cx="7056437" cy="6199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17" tIns="0" rIns="266717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100" kern="1200"/>
            <a:t>För medarbetarens skull</a:t>
          </a:r>
        </a:p>
      </dsp:txBody>
      <dsp:txXfrm>
        <a:off x="534293" y="235729"/>
        <a:ext cx="6995913" cy="559396"/>
      </dsp:txXfrm>
    </dsp:sp>
    <dsp:sp modelId="{F178FD9F-D50A-4657-82A4-FDB15B4D40E8}">
      <dsp:nvSpPr>
        <dsp:cNvPr id="0" name=""/>
        <dsp:cNvSpPr/>
      </dsp:nvSpPr>
      <dsp:spPr>
        <a:xfrm>
          <a:off x="0" y="2096412"/>
          <a:ext cx="10080624" cy="8764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-3702448"/>
              <a:satOff val="24298"/>
              <a:lumOff val="264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69" tIns="437388" rIns="782369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2100" kern="1200"/>
            <a:t>Påvisa att bara de som behöver har tagit del av patientens uppgifter</a:t>
          </a:r>
        </a:p>
      </dsp:txBody>
      <dsp:txXfrm>
        <a:off x="0" y="2096412"/>
        <a:ext cx="10080624" cy="876487"/>
      </dsp:txXfrm>
    </dsp:sp>
    <dsp:sp modelId="{70DF3682-00D2-4F3D-BF40-FB447B77D7D0}">
      <dsp:nvSpPr>
        <dsp:cNvPr id="0" name=""/>
        <dsp:cNvSpPr/>
      </dsp:nvSpPr>
      <dsp:spPr>
        <a:xfrm>
          <a:off x="504031" y="1786452"/>
          <a:ext cx="7056437" cy="619920"/>
        </a:xfrm>
        <a:prstGeom prst="roundRect">
          <a:avLst/>
        </a:prstGeom>
        <a:solidFill>
          <a:schemeClr val="accent3">
            <a:hueOff val="-3702448"/>
            <a:satOff val="24298"/>
            <a:lumOff val="264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17" tIns="0" rIns="266717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100" kern="1200"/>
            <a:t>För patientens skull</a:t>
          </a:r>
        </a:p>
      </dsp:txBody>
      <dsp:txXfrm>
        <a:off x="534293" y="1816714"/>
        <a:ext cx="6995913" cy="559396"/>
      </dsp:txXfrm>
    </dsp:sp>
    <dsp:sp modelId="{61CDAF09-DDDB-4947-9D95-3199A0531D25}">
      <dsp:nvSpPr>
        <dsp:cNvPr id="0" name=""/>
        <dsp:cNvSpPr/>
      </dsp:nvSpPr>
      <dsp:spPr>
        <a:xfrm>
          <a:off x="0" y="3396260"/>
          <a:ext cx="10080624" cy="8764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-7404896"/>
              <a:satOff val="48596"/>
              <a:lumOff val="529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69" tIns="437388" rIns="782369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2100" kern="1200" dirty="0"/>
            <a:t>Påvisa att inget olovligt intrång begåtts som kan leda till konsekvenser</a:t>
          </a:r>
        </a:p>
      </dsp:txBody>
      <dsp:txXfrm>
        <a:off x="0" y="3396260"/>
        <a:ext cx="10080624" cy="876487"/>
      </dsp:txXfrm>
    </dsp:sp>
    <dsp:sp modelId="{BFBEE545-F75A-470D-98E3-91179BC136F6}">
      <dsp:nvSpPr>
        <dsp:cNvPr id="0" name=""/>
        <dsp:cNvSpPr/>
      </dsp:nvSpPr>
      <dsp:spPr>
        <a:xfrm>
          <a:off x="504031" y="3086300"/>
          <a:ext cx="7056437" cy="619920"/>
        </a:xfrm>
        <a:prstGeom prst="roundRect">
          <a:avLst/>
        </a:prstGeom>
        <a:solidFill>
          <a:schemeClr val="accent3">
            <a:hueOff val="-7404896"/>
            <a:satOff val="48596"/>
            <a:lumOff val="5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17" tIns="0" rIns="266717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100" kern="1200"/>
            <a:t>För lagens skull</a:t>
          </a:r>
        </a:p>
      </dsp:txBody>
      <dsp:txXfrm>
        <a:off x="534293" y="3116562"/>
        <a:ext cx="6995913" cy="5593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987DA4-F224-4409-9F14-8565930108AB}">
      <dsp:nvSpPr>
        <dsp:cNvPr id="0" name=""/>
        <dsp:cNvSpPr/>
      </dsp:nvSpPr>
      <dsp:spPr>
        <a:xfrm>
          <a:off x="0" y="519582"/>
          <a:ext cx="10080624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95D37A-EF0A-4361-AF6A-74ADE62B17FA}">
      <dsp:nvSpPr>
        <dsp:cNvPr id="0" name=""/>
        <dsp:cNvSpPr/>
      </dsp:nvSpPr>
      <dsp:spPr>
        <a:xfrm>
          <a:off x="504031" y="62022"/>
          <a:ext cx="7056437" cy="9151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17" tIns="0" rIns="266717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100" kern="1200"/>
            <a:t>Kan du motivera att du går in i journalen?</a:t>
          </a:r>
        </a:p>
      </dsp:txBody>
      <dsp:txXfrm>
        <a:off x="548703" y="106694"/>
        <a:ext cx="6967093" cy="825776"/>
      </dsp:txXfrm>
    </dsp:sp>
    <dsp:sp modelId="{503537C1-C604-4D49-9528-A08E5C6E82FB}">
      <dsp:nvSpPr>
        <dsp:cNvPr id="0" name=""/>
        <dsp:cNvSpPr/>
      </dsp:nvSpPr>
      <dsp:spPr>
        <a:xfrm>
          <a:off x="0" y="1925742"/>
          <a:ext cx="10080624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-3702448"/>
              <a:satOff val="24298"/>
              <a:lumOff val="264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53BE0C-A509-4DE5-A242-2436B7E1066B}">
      <dsp:nvSpPr>
        <dsp:cNvPr id="0" name=""/>
        <dsp:cNvSpPr/>
      </dsp:nvSpPr>
      <dsp:spPr>
        <a:xfrm>
          <a:off x="504031" y="1468182"/>
          <a:ext cx="7056437" cy="915120"/>
        </a:xfrm>
        <a:prstGeom prst="roundRect">
          <a:avLst/>
        </a:prstGeom>
        <a:solidFill>
          <a:schemeClr val="accent3">
            <a:hueOff val="-3702448"/>
            <a:satOff val="24298"/>
            <a:lumOff val="264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17" tIns="0" rIns="266717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100" kern="1200"/>
            <a:t>Är du i tjänst när du öppnar journalen?</a:t>
          </a:r>
        </a:p>
      </dsp:txBody>
      <dsp:txXfrm>
        <a:off x="548703" y="1512854"/>
        <a:ext cx="6967093" cy="825776"/>
      </dsp:txXfrm>
    </dsp:sp>
    <dsp:sp modelId="{05D46DB2-4CB2-4718-8AC9-D75A0C520737}">
      <dsp:nvSpPr>
        <dsp:cNvPr id="0" name=""/>
        <dsp:cNvSpPr/>
      </dsp:nvSpPr>
      <dsp:spPr>
        <a:xfrm>
          <a:off x="0" y="3331902"/>
          <a:ext cx="10080624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-7404896"/>
              <a:satOff val="48596"/>
              <a:lumOff val="529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922F58-32FD-497B-A8DB-6B99ABE8CDC3}">
      <dsp:nvSpPr>
        <dsp:cNvPr id="0" name=""/>
        <dsp:cNvSpPr/>
      </dsp:nvSpPr>
      <dsp:spPr>
        <a:xfrm>
          <a:off x="504031" y="2874342"/>
          <a:ext cx="7056437" cy="915120"/>
        </a:xfrm>
        <a:prstGeom prst="roundRect">
          <a:avLst/>
        </a:prstGeom>
        <a:solidFill>
          <a:schemeClr val="accent3">
            <a:hueOff val="-7404896"/>
            <a:satOff val="48596"/>
            <a:lumOff val="5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17" tIns="0" rIns="266717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100" kern="1200"/>
            <a:t>Behöver du öppna journalen?</a:t>
          </a:r>
        </a:p>
      </dsp:txBody>
      <dsp:txXfrm>
        <a:off x="548703" y="2919014"/>
        <a:ext cx="6967093" cy="825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28D75527-1052-40CF-90A7-805EC4F772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82182B2-420A-475A-83CF-72C9A1964B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BB566-3845-4DC0-8CE2-DC15231A2062}" type="datetime1">
              <a:rPr lang="sv-SE" smtClean="0"/>
              <a:t>2025-07-11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CFEBD13-AD79-4726-9C7A-9E5C531A1A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00A28DF-4169-4B51-B8D3-AA9A5D6123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A0780-C7EB-45E8-96EB-66D0986C42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033701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5FFDC-F934-4037-B505-500B08CD3B8C}" type="datetime1">
              <a:rPr lang="sv-SE" smtClean="0"/>
              <a:t>2025-07-11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086EF-3011-429C-976B-61D9CA3A2B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58687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2025-07-11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2824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Vilket är straffet?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2025-07-11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4032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288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5885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896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tx2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253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67323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92665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5425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1143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A5CC9138-760F-4A17-8B1B-6D99EFF79AD6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8584371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&#10;&#10;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01825FE-CC31-4DE6-9AA9-7C27B553E870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9D6F5AB1-2AEA-F21F-66E0-3054F0956C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9172592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221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58736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5347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93300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468791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383166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461868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042598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70321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06317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42077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73193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73615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9668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bg2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4650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807452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99206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2733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50671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60393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217DBA35-B954-D5BE-3055-10F75AB3F2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29787977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06024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620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877871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03661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8466473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0139374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1291576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82874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7984260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996038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606961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149342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595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6659545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3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5624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6429107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976495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55481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61197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46878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217DBA35-B954-D5BE-3055-10F75AB3F2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155799502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829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57923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676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27850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5003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1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2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1.xml"/><Relationship Id="rId16" Type="http://schemas.openxmlformats.org/officeDocument/2006/relationships/slideLayout" Target="../slideLayouts/slideLayout35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19" Type="http://schemas.openxmlformats.org/officeDocument/2006/relationships/slideLayout" Target="../slideLayouts/slideLayout38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51.xml"/><Relationship Id="rId1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41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17" Type="http://schemas.openxmlformats.org/officeDocument/2006/relationships/slideLayout" Target="../slideLayouts/slideLayout55.xml"/><Relationship Id="rId2" Type="http://schemas.openxmlformats.org/officeDocument/2006/relationships/slideLayout" Target="../slideLayouts/slideLayout40.xml"/><Relationship Id="rId16" Type="http://schemas.openxmlformats.org/officeDocument/2006/relationships/slideLayout" Target="../slideLayouts/slideLayout54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48.xml"/><Relationship Id="rId19" Type="http://schemas.openxmlformats.org/officeDocument/2006/relationships/slideLayout" Target="../slideLayouts/slideLayout57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Platshållare för bildnummer 1">
            <a:extLst>
              <a:ext uri="{FF2B5EF4-FFF2-40B4-BE49-F238E27FC236}">
                <a16:creationId xmlns:a16="http://schemas.microsoft.com/office/drawing/2014/main" id="{49735908-7AA6-42A8-8D13-0A0800940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984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1" r:id="rId1"/>
    <p:sldLayoutId id="2147484541" r:id="rId2"/>
    <p:sldLayoutId id="2147484542" r:id="rId3"/>
    <p:sldLayoutId id="2147484543" r:id="rId4"/>
    <p:sldLayoutId id="2147484544" r:id="rId5"/>
    <p:sldLayoutId id="2147484635" r:id="rId6"/>
    <p:sldLayoutId id="2147484636" r:id="rId7"/>
    <p:sldLayoutId id="2147484637" r:id="rId8"/>
    <p:sldLayoutId id="2147484638" r:id="rId9"/>
    <p:sldLayoutId id="2147484639" r:id="rId10"/>
    <p:sldLayoutId id="2147484548" r:id="rId11"/>
    <p:sldLayoutId id="2147484549" r:id="rId12"/>
    <p:sldLayoutId id="2147484550" r:id="rId13"/>
    <p:sldLayoutId id="2147484551" r:id="rId14"/>
    <p:sldLayoutId id="2147484628" r:id="rId15"/>
    <p:sldLayoutId id="2147484552" r:id="rId16"/>
    <p:sldLayoutId id="2147484424" r:id="rId17"/>
    <p:sldLayoutId id="2147484425" r:id="rId18"/>
    <p:sldLayoutId id="2147484426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6A2100A-00F3-4208-962E-587779F2E0C0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F508861A-5DB9-448E-9A9B-FD5CEF06B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06683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71" r:id="rId1"/>
    <p:sldLayoutId id="2147484672" r:id="rId2"/>
    <p:sldLayoutId id="2147484673" r:id="rId3"/>
    <p:sldLayoutId id="2147484674" r:id="rId4"/>
    <p:sldLayoutId id="2147484675" r:id="rId5"/>
    <p:sldLayoutId id="2147484676" r:id="rId6"/>
    <p:sldLayoutId id="2147484677" r:id="rId7"/>
    <p:sldLayoutId id="2147484678" r:id="rId8"/>
    <p:sldLayoutId id="2147484679" r:id="rId9"/>
    <p:sldLayoutId id="2147484680" r:id="rId10"/>
    <p:sldLayoutId id="2147484681" r:id="rId11"/>
    <p:sldLayoutId id="2147484682" r:id="rId12"/>
    <p:sldLayoutId id="2147484683" r:id="rId13"/>
    <p:sldLayoutId id="2147484684" r:id="rId14"/>
    <p:sldLayoutId id="2147484685" r:id="rId15"/>
    <p:sldLayoutId id="2147484686" r:id="rId16"/>
    <p:sldLayoutId id="2147484687" r:id="rId17"/>
    <p:sldLayoutId id="2147484688" r:id="rId18"/>
    <p:sldLayoutId id="2147484689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6A2100A-00F3-4208-962E-587779F2E0C0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F508861A-5DB9-448E-9A9B-FD5CEF06B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7123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31" r:id="rId1"/>
    <p:sldLayoutId id="2147484732" r:id="rId2"/>
    <p:sldLayoutId id="2147484733" r:id="rId3"/>
    <p:sldLayoutId id="2147484734" r:id="rId4"/>
    <p:sldLayoutId id="2147484735" r:id="rId5"/>
    <p:sldLayoutId id="2147484736" r:id="rId6"/>
    <p:sldLayoutId id="2147484737" r:id="rId7"/>
    <p:sldLayoutId id="2147484738" r:id="rId8"/>
    <p:sldLayoutId id="2147484739" r:id="rId9"/>
    <p:sldLayoutId id="2147484740" r:id="rId10"/>
    <p:sldLayoutId id="2147484741" r:id="rId11"/>
    <p:sldLayoutId id="2147484742" r:id="rId12"/>
    <p:sldLayoutId id="2147484743" r:id="rId13"/>
    <p:sldLayoutId id="2147484744" r:id="rId14"/>
    <p:sldLayoutId id="2147484745" r:id="rId15"/>
    <p:sldLayoutId id="2147484746" r:id="rId16"/>
    <p:sldLayoutId id="2147484747" r:id="rId17"/>
    <p:sldLayoutId id="2147484748" r:id="rId18"/>
    <p:sldLayoutId id="2147484749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2A4B5ECB-2F83-D53E-FA59-1AF3BE241D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/>
              <a:t>Loggranskning av medarbetare</a:t>
            </a:r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09D7A148-69FA-834B-CDEB-D6E50AFA16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/>
              <a:t>inom avdelning Hälso- och sjukvård</a:t>
            </a:r>
          </a:p>
        </p:txBody>
      </p:sp>
    </p:spTree>
    <p:extLst>
      <p:ext uri="{BB962C8B-B14F-4D97-AF65-F5344CB8AC3E}">
        <p14:creationId xmlns:p14="http://schemas.microsoft.com/office/powerpoint/2010/main" val="3578789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E95D8C-8966-48D6-962E-5DED783D5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Varför loggranskar vi?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2B3542FF-2F01-6B53-4F4F-EC75ED3A86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29681743"/>
              </p:ext>
            </p:extLst>
          </p:nvPr>
        </p:nvGraphicFramePr>
        <p:xfrm>
          <a:off x="535683" y="1361440"/>
          <a:ext cx="10559037" cy="4810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2726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701235-2AE6-56B7-7E09-B22E9F572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Hur går loggranskning till?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1A4AF70-2EF5-8275-9DDC-8BC94D91D7A7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463040"/>
            <a:ext cx="10080000" cy="4450397"/>
          </a:xfrm>
        </p:spPr>
        <p:txBody>
          <a:bodyPr/>
          <a:lstStyle/>
          <a:p>
            <a:pPr marL="0" indent="0">
              <a:buNone/>
            </a:pPr>
            <a:r>
              <a:rPr lang="sv-SE"/>
              <a:t>Loggranskning utförs av medarbetare som känner till verksamheten och har insikt i lokala rutiner och arbetssätt. Loggranskare tar vid loggranskning ställning till bland annat:</a:t>
            </a:r>
          </a:p>
          <a:p>
            <a:pPr marL="0" indent="0">
              <a:buNone/>
            </a:pPr>
            <a:endParaRPr lang="sv-SE"/>
          </a:p>
          <a:p>
            <a:endParaRPr lang="sv-SE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FBF68CC-62BC-8E2E-B37B-47444CBC03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4031591"/>
              </p:ext>
            </p:extLst>
          </p:nvPr>
        </p:nvGraphicFramePr>
        <p:xfrm>
          <a:off x="1056000" y="2462636"/>
          <a:ext cx="10170800" cy="3501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99158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A6FBD31-1566-438B-934E-356228C0F8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Evelina Ulveson</a:t>
            </a:r>
          </a:p>
          <a:p>
            <a:r>
              <a:rPr lang="sv-SE" dirty="0"/>
              <a:t>evelina.ulveson@aldrevardomsorg.goteborg.se</a:t>
            </a:r>
          </a:p>
          <a:p>
            <a:r>
              <a:rPr lang="sv-SE" dirty="0"/>
              <a:t>Äldre samt vård- och omsorgsförvaltningen, Göteborgs Stad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5F8A528-8A70-9273-5BD5-41BE0F97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78356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57824814-C1B8-D6FD-25D2-9511CABB48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/>
              <a:t>Alternativ informationsppt:</a:t>
            </a:r>
          </a:p>
        </p:txBody>
      </p:sp>
    </p:spTree>
    <p:extLst>
      <p:ext uri="{BB962C8B-B14F-4D97-AF65-F5344CB8AC3E}">
        <p14:creationId xmlns:p14="http://schemas.microsoft.com/office/powerpoint/2010/main" val="2555256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54D7B49B-A870-FA2C-CB68-5A3CB1B409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/>
              <a:t>Loggranskning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616B977B-22FD-B15B-9149-9B6AC71E035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/>
              <a:t>avdelning Hälso- och sjukvård</a:t>
            </a:r>
          </a:p>
        </p:txBody>
      </p:sp>
    </p:spTree>
    <p:extLst>
      <p:ext uri="{BB962C8B-B14F-4D97-AF65-F5344CB8AC3E}">
        <p14:creationId xmlns:p14="http://schemas.microsoft.com/office/powerpoint/2010/main" val="4286478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67573E-0DC3-F44F-9EF7-283C9A02D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Varför loggranskar vi?</a:t>
            </a:r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C6F7A883-A84A-9C98-E7C5-705CD08DA7A6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2571171428"/>
              </p:ext>
            </p:extLst>
          </p:nvPr>
        </p:nvGraphicFramePr>
        <p:xfrm>
          <a:off x="1055688" y="1441938"/>
          <a:ext cx="10080625" cy="4478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59365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4D55B4-6AC0-DB80-5A5A-CD67C82B5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Det här tittar loggranskaren på</a:t>
            </a:r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FB61329C-F418-8621-E5DF-1FC70C27FF36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2856201176"/>
              </p:ext>
            </p:extLst>
          </p:nvPr>
        </p:nvGraphicFramePr>
        <p:xfrm>
          <a:off x="1055688" y="1738313"/>
          <a:ext cx="10080625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4745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A6FBD31-1566-438B-934E-356228C0F8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Evelina Ulveson</a:t>
            </a:r>
          </a:p>
          <a:p>
            <a:r>
              <a:rPr lang="sv-SE" dirty="0"/>
              <a:t>evelina.ulveson@aldrevardomsorg.goteborg.se</a:t>
            </a:r>
          </a:p>
          <a:p>
            <a:r>
              <a:rPr lang="sv-SE" dirty="0"/>
              <a:t>Äldre samt vård- och omsorgsförvaltningen, Göteborgs Stad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5F8A528-8A70-9273-5BD5-41BE0F97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3458695249"/>
      </p:ext>
    </p:extLst>
  </p:cSld>
  <p:clrMapOvr>
    <a:masterClrMapping/>
  </p:clrMapOvr>
</p:sld>
</file>

<file path=ppt/theme/theme1.xml><?xml version="1.0" encoding="utf-8"?>
<a:theme xmlns:a="http://schemas.openxmlformats.org/drawingml/2006/main" name="Göteborgs Stad – Mörkblå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Arbetsgivarvarumärket_standard_16_9.potx" id="{31C2309C-0424-4A17-96F5-0D4BE97F1EB1}" vid="{57227BD4-8708-41CE-AFCA-4A7EFBFAF968}"/>
    </a:ext>
  </a:extLst>
</a:theme>
</file>

<file path=ppt/theme/theme2.xml><?xml version="1.0" encoding="utf-8"?>
<a:theme xmlns:a="http://schemas.openxmlformats.org/drawingml/2006/main" name="Göteborgs Stad – Ljusgul dekor">
  <a:themeElements>
    <a:clrScheme name="Gbg stad ljusa kompfärger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Arbetsgivarvarumärket_standard_16_9.potx" id="{31C2309C-0424-4A17-96F5-0D4BE97F1EB1}" vid="{62DCE76A-C392-453F-AAEF-C744A87C565F}"/>
    </a:ext>
  </a:extLst>
</a:theme>
</file>

<file path=ppt/theme/theme3.xml><?xml version="1.0" encoding="utf-8"?>
<a:theme xmlns:a="http://schemas.openxmlformats.org/drawingml/2006/main" name="Göteborgs Stad – Ljusgrön dekor">
  <a:themeElements>
    <a:clrScheme name="Gbg stad ljusa kompfärger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Arbetsgivarvarumärket_standard_16_9.potx" id="{31C2309C-0424-4A17-96F5-0D4BE97F1EB1}" vid="{AA2292D8-2E7E-4244-B088-98C5A575FDFD}"/>
    </a:ext>
  </a:extLst>
</a:theme>
</file>

<file path=ppt/theme/theme4.xml><?xml version="1.0" encoding="utf-8"?>
<a:theme xmlns:a="http://schemas.openxmlformats.org/drawingml/2006/main" name="Office-tema">
  <a:themeElements>
    <a:clrScheme name="Göteborgs Stad Powerpoint">
      <a:dk1>
        <a:sysClr val="windowText" lastClr="000000"/>
      </a:dk1>
      <a:lt1>
        <a:sysClr val="window" lastClr="FFFFFF"/>
      </a:lt1>
      <a:dk2>
        <a:srgbClr val="495663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4c8eb14-a4db-4a67-bc76-fb62c2b91e8a">
      <Terms xmlns="http://schemas.microsoft.com/office/infopath/2007/PartnerControls"/>
    </lcf76f155ced4ddcb4097134ff3c332f>
    <TaxCatchAll xmlns="cdff4c54-b6d4-4350-bf6d-a35c541f79a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1FE3196CF7D4644ADC2CAE7A232E9FF" ma:contentTypeVersion="16" ma:contentTypeDescription="Skapa ett nytt dokument." ma:contentTypeScope="" ma:versionID="f37b237ff17ee0ef4643e0649ca4f1d8">
  <xsd:schema xmlns:xsd="http://www.w3.org/2001/XMLSchema" xmlns:xs="http://www.w3.org/2001/XMLSchema" xmlns:p="http://schemas.microsoft.com/office/2006/metadata/properties" xmlns:ns2="94c8eb14-a4db-4a67-bc76-fb62c2b91e8a" xmlns:ns3="cdff4c54-b6d4-4350-bf6d-a35c541f79a9" targetNamespace="http://schemas.microsoft.com/office/2006/metadata/properties" ma:root="true" ma:fieldsID="340e424e4a5e0733dd1d88b6777a3291" ns2:_="" ns3:_="">
    <xsd:import namespace="94c8eb14-a4db-4a67-bc76-fb62c2b91e8a"/>
    <xsd:import namespace="cdff4c54-b6d4-4350-bf6d-a35c541f79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c8eb14-a4db-4a67-bc76-fb62c2b91e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Bildmarkeringar" ma:readOnly="false" ma:fieldId="{5cf76f15-5ced-4ddc-b409-7134ff3c332f}" ma:taxonomyMulti="true" ma:sspId="5ba0a079-088f-45e9-a2b8-c410558400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ff4c54-b6d4-4350-bf6d-a35c541f79a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16e38ab2-f53c-4ca0-a460-d3f4a32b4b24}" ma:internalName="TaxCatchAll" ma:showField="CatchAllData" ma:web="cdff4c54-b6d4-4350-bf6d-a35c541f79a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BD900A-14B3-4433-A02C-2709E8A495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0E34D0-C7D9-41F6-BE73-5A9EFC14C322}">
  <ds:schemaRefs>
    <ds:schemaRef ds:uri="http://schemas.microsoft.com/office/2006/metadata/properties"/>
    <ds:schemaRef ds:uri="http://schemas.microsoft.com/office/infopath/2007/PartnerControls"/>
    <ds:schemaRef ds:uri="083c8cc0-28ee-4d2b-8578-82a4c0a1c08c"/>
    <ds:schemaRef ds:uri="27a3fbcb-5528-4ce9-91ec-917e972115e0"/>
  </ds:schemaRefs>
</ds:datastoreItem>
</file>

<file path=customXml/itemProps3.xml><?xml version="1.0" encoding="utf-8"?>
<ds:datastoreItem xmlns:ds="http://schemas.openxmlformats.org/officeDocument/2006/customXml" ds:itemID="{516C5360-6F79-4FBB-B57D-8AF2375CB70B}"/>
</file>

<file path=docProps/app.xml><?xml version="1.0" encoding="utf-8"?>
<Properties xmlns="http://schemas.openxmlformats.org/officeDocument/2006/extended-properties" xmlns:vt="http://schemas.openxmlformats.org/officeDocument/2006/docPropsVTypes">
  <Template>98CAAA</Template>
  <TotalTime>0</TotalTime>
  <Words>269</Words>
  <Application>Microsoft Office PowerPoint</Application>
  <PresentationFormat>Bredbild</PresentationFormat>
  <Paragraphs>39</Paragraphs>
  <Slides>9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9</vt:i4>
      </vt:variant>
    </vt:vector>
  </HeadingPairs>
  <TitlesOfParts>
    <vt:vector size="17" baseType="lpstr">
      <vt:lpstr>Arial</vt:lpstr>
      <vt:lpstr>Arial Black</vt:lpstr>
      <vt:lpstr>Calibri</vt:lpstr>
      <vt:lpstr>Times New Roman</vt:lpstr>
      <vt:lpstr>Wingdings</vt:lpstr>
      <vt:lpstr>Göteborgs Stad – Mörkblå dekor</vt:lpstr>
      <vt:lpstr>Göteborgs Stad – Ljusgul dekor</vt:lpstr>
      <vt:lpstr>Göteborgs Stad – Ljusgrön dekor</vt:lpstr>
      <vt:lpstr>Loggranskning av medarbetare</vt:lpstr>
      <vt:lpstr>Varför loggranskar vi?</vt:lpstr>
      <vt:lpstr>Hur går loggranskning till?</vt:lpstr>
      <vt:lpstr>Kontakt</vt:lpstr>
      <vt:lpstr>Alternativ informationsppt:</vt:lpstr>
      <vt:lpstr>Loggranskning</vt:lpstr>
      <vt:lpstr>Varför loggranskar vi?</vt:lpstr>
      <vt:lpstr>Det här tittar loggranskaren på</vt:lpstr>
      <vt:lpstr>Kontakt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Evelina Ulveson</dc:creator>
  <cp:lastModifiedBy>Eva Silow Wiig</cp:lastModifiedBy>
  <cp:revision>9</cp:revision>
  <dcterms:created xsi:type="dcterms:W3CDTF">2025-03-25T07:55:41Z</dcterms:created>
  <dcterms:modified xsi:type="dcterms:W3CDTF">2025-07-11T09:03:12Z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0x010100F1FE3196CF7D4644ADC2CAE7A232E9FF</vt:lpwstr>
  </property>
</Properties>
</file>